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6"/>
  </p:notesMasterIdLst>
  <p:sldIdLst>
    <p:sldId id="256" r:id="rId2"/>
    <p:sldId id="267" r:id="rId3"/>
    <p:sldId id="273" r:id="rId4"/>
    <p:sldId id="274" r:id="rId5"/>
  </p:sldIdLst>
  <p:sldSz cx="9144000" cy="6858000" type="screen4x3"/>
  <p:notesSz cx="6858000" cy="9144000"/>
  <p:embeddedFontLst>
    <p:embeddedFont>
      <p:font typeface="Verdana" pitchFamily="34" charset="0"/>
      <p:regular r:id="rId7"/>
      <p:bold r:id="rId8"/>
      <p:italic r:id="rId9"/>
      <p:boldItalic r:id="rId10"/>
    </p:embeddedFont>
    <p:embeddedFont>
      <p:font typeface="aaaiight!" pitchFamily="34" charset="0"/>
      <p:regular r:id="rId11"/>
    </p:embeddedFont>
    <p:embeddedFont>
      <p:font typeface="Calibri" pitchFamily="34" charset="0"/>
      <p:regular r:id="rId12"/>
      <p:bold r:id="rId13"/>
      <p:italic r:id="rId14"/>
      <p:boldItalic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278" y="-9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A882C-9EC0-472C-B97C-C717EE191254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712BB-B4F2-4749-A23B-3200E99CF50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643998" cy="1285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algn="ctr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1406" y="1500174"/>
            <a:ext cx="1785918" cy="1791527"/>
            <a:chOff x="0" y="3566299"/>
            <a:chExt cx="2214546" cy="222150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6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7" name="Title 1"/>
          <p:cNvSpPr txBox="1">
            <a:spLocks/>
          </p:cNvSpPr>
          <p:nvPr userDrawn="1"/>
        </p:nvSpPr>
        <p:spPr>
          <a:xfrm>
            <a:off x="928694" y="1785926"/>
            <a:ext cx="8108087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>
            <a:lvl1pPr algn="l">
              <a:buFont typeface="Wingdings" pitchFamily="2" charset="2"/>
              <a:buChar char="v"/>
              <a:defRPr sz="2000" b="1" spc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Unit Name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686320"/>
          </a:xfrm>
          <a:prstGeom prst="roundRect">
            <a:avLst>
              <a:gd name="adj" fmla="val 436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1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2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3214678" y="6357958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Unit 2: Collaborative Working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ounded Rectangle 7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2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4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5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ounded Rectangle 5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0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785818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/>
        </p:nvSpPr>
        <p:spPr>
          <a:xfrm>
            <a:off x="642910" y="6357958"/>
            <a:ext cx="428628" cy="42862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/>
        </p:nvSpPr>
        <p:spPr>
          <a:xfrm>
            <a:off x="142844" y="6357958"/>
            <a:ext cx="428628" cy="428628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AO7</a:t>
            </a:r>
            <a:r>
              <a:rPr lang="en-GB" dirty="0" smtClean="0"/>
              <a:t> </a:t>
            </a:r>
            <a:r>
              <a:rPr lang="en-GB" dirty="0" smtClean="0"/>
              <a:t>– </a:t>
            </a:r>
            <a:r>
              <a:rPr lang="en-GB" dirty="0" smtClean="0"/>
              <a:t>Review and Evaluate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2: Collaborative Working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15" descr="C:\Users\maddamsn\Pictures\Microsoft Clip Organizer\j0290348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90299" y="5214950"/>
            <a:ext cx="2953701" cy="1214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Individual Task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You will be working individually to complete the work for this Assessment Objective (although you will need your groups assistant to collect examples).</a:t>
            </a:r>
            <a:endParaRPr lang="en-GB" dirty="0"/>
          </a:p>
        </p:txBody>
      </p:sp>
      <p:grpSp>
        <p:nvGrpSpPr>
          <p:cNvPr id="165" name="Group 5"/>
          <p:cNvGrpSpPr>
            <a:grpSpLocks noChangeAspect="1"/>
          </p:cNvGrpSpPr>
          <p:nvPr/>
        </p:nvGrpSpPr>
        <p:grpSpPr bwMode="auto">
          <a:xfrm>
            <a:off x="3000364" y="3786190"/>
            <a:ext cx="2234331" cy="2357453"/>
            <a:chOff x="734" y="1574"/>
            <a:chExt cx="1724" cy="1819"/>
          </a:xfrm>
        </p:grpSpPr>
        <p:sp>
          <p:nvSpPr>
            <p:cNvPr id="166" name="Freeform 20"/>
            <p:cNvSpPr>
              <a:spLocks/>
            </p:cNvSpPr>
            <p:nvPr/>
          </p:nvSpPr>
          <p:spPr bwMode="auto">
            <a:xfrm>
              <a:off x="734" y="2263"/>
              <a:ext cx="1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7" name="Freeform 33"/>
            <p:cNvSpPr>
              <a:spLocks/>
            </p:cNvSpPr>
            <p:nvPr/>
          </p:nvSpPr>
          <p:spPr bwMode="auto">
            <a:xfrm>
              <a:off x="2163" y="2505"/>
              <a:ext cx="23" cy="66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15" y="3"/>
                </a:cxn>
                <a:cxn ang="0">
                  <a:pos x="19" y="27"/>
                </a:cxn>
                <a:cxn ang="0">
                  <a:pos x="23" y="43"/>
                </a:cxn>
                <a:cxn ang="0">
                  <a:pos x="23" y="60"/>
                </a:cxn>
                <a:cxn ang="0">
                  <a:pos x="23" y="60"/>
                </a:cxn>
                <a:cxn ang="0">
                  <a:pos x="19" y="66"/>
                </a:cxn>
                <a:cxn ang="0">
                  <a:pos x="15" y="66"/>
                </a:cxn>
                <a:cxn ang="0">
                  <a:pos x="15" y="66"/>
                </a:cxn>
                <a:cxn ang="0">
                  <a:pos x="8" y="63"/>
                </a:cxn>
                <a:cxn ang="0">
                  <a:pos x="8" y="60"/>
                </a:cxn>
                <a:cxn ang="0">
                  <a:pos x="8" y="60"/>
                </a:cxn>
                <a:cxn ang="0">
                  <a:pos x="8" y="43"/>
                </a:cxn>
                <a:cxn ang="0">
                  <a:pos x="8" y="27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5" y="3"/>
                </a:cxn>
                <a:cxn ang="0">
                  <a:pos x="15" y="3"/>
                </a:cxn>
              </a:cxnLst>
              <a:rect l="0" t="0" r="r" b="b"/>
              <a:pathLst>
                <a:path w="23" h="66">
                  <a:moveTo>
                    <a:pt x="15" y="3"/>
                  </a:moveTo>
                  <a:lnTo>
                    <a:pt x="15" y="3"/>
                  </a:lnTo>
                  <a:lnTo>
                    <a:pt x="19" y="27"/>
                  </a:lnTo>
                  <a:lnTo>
                    <a:pt x="23" y="43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19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8" y="63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8" y="43"/>
                  </a:lnTo>
                  <a:lnTo>
                    <a:pt x="8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4" y="3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5" y="3"/>
                  </a:lnTo>
                  <a:lnTo>
                    <a:pt x="15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8" name="Freeform 34"/>
            <p:cNvSpPr>
              <a:spLocks/>
            </p:cNvSpPr>
            <p:nvPr/>
          </p:nvSpPr>
          <p:spPr bwMode="auto">
            <a:xfrm>
              <a:off x="1974" y="2306"/>
              <a:ext cx="338" cy="206"/>
            </a:xfrm>
            <a:custGeom>
              <a:avLst/>
              <a:gdLst/>
              <a:ahLst/>
              <a:cxnLst>
                <a:cxn ang="0">
                  <a:pos x="301" y="86"/>
                </a:cxn>
                <a:cxn ang="0">
                  <a:pos x="301" y="86"/>
                </a:cxn>
                <a:cxn ang="0">
                  <a:pos x="294" y="86"/>
                </a:cxn>
                <a:cxn ang="0">
                  <a:pos x="294" y="86"/>
                </a:cxn>
                <a:cxn ang="0">
                  <a:pos x="286" y="67"/>
                </a:cxn>
                <a:cxn ang="0">
                  <a:pos x="275" y="50"/>
                </a:cxn>
                <a:cxn ang="0">
                  <a:pos x="260" y="37"/>
                </a:cxn>
                <a:cxn ang="0">
                  <a:pos x="242" y="24"/>
                </a:cxn>
                <a:cxn ang="0">
                  <a:pos x="219" y="14"/>
                </a:cxn>
                <a:cxn ang="0">
                  <a:pos x="197" y="7"/>
                </a:cxn>
                <a:cxn ang="0">
                  <a:pos x="171" y="0"/>
                </a:cxn>
                <a:cxn ang="0">
                  <a:pos x="145" y="0"/>
                </a:cxn>
                <a:cxn ang="0">
                  <a:pos x="145" y="0"/>
                </a:cxn>
                <a:cxn ang="0">
                  <a:pos x="115" y="4"/>
                </a:cxn>
                <a:cxn ang="0">
                  <a:pos x="85" y="10"/>
                </a:cxn>
                <a:cxn ang="0">
                  <a:pos x="63" y="20"/>
                </a:cxn>
                <a:cxn ang="0">
                  <a:pos x="40" y="33"/>
                </a:cxn>
                <a:cxn ang="0">
                  <a:pos x="22" y="50"/>
                </a:cxn>
                <a:cxn ang="0">
                  <a:pos x="11" y="67"/>
                </a:cxn>
                <a:cxn ang="0">
                  <a:pos x="0" y="86"/>
                </a:cxn>
                <a:cxn ang="0">
                  <a:pos x="0" y="106"/>
                </a:cxn>
                <a:cxn ang="0">
                  <a:pos x="0" y="106"/>
                </a:cxn>
                <a:cxn ang="0">
                  <a:pos x="3" y="126"/>
                </a:cxn>
                <a:cxn ang="0">
                  <a:pos x="11" y="146"/>
                </a:cxn>
                <a:cxn ang="0">
                  <a:pos x="26" y="163"/>
                </a:cxn>
                <a:cxn ang="0">
                  <a:pos x="44" y="179"/>
                </a:cxn>
                <a:cxn ang="0">
                  <a:pos x="67" y="189"/>
                </a:cxn>
                <a:cxn ang="0">
                  <a:pos x="93" y="199"/>
                </a:cxn>
                <a:cxn ang="0">
                  <a:pos x="122" y="206"/>
                </a:cxn>
                <a:cxn ang="0">
                  <a:pos x="152" y="206"/>
                </a:cxn>
                <a:cxn ang="0">
                  <a:pos x="152" y="206"/>
                </a:cxn>
                <a:cxn ang="0">
                  <a:pos x="175" y="202"/>
                </a:cxn>
                <a:cxn ang="0">
                  <a:pos x="197" y="199"/>
                </a:cxn>
                <a:cxn ang="0">
                  <a:pos x="219" y="192"/>
                </a:cxn>
                <a:cxn ang="0">
                  <a:pos x="238" y="183"/>
                </a:cxn>
                <a:cxn ang="0">
                  <a:pos x="256" y="173"/>
                </a:cxn>
                <a:cxn ang="0">
                  <a:pos x="268" y="159"/>
                </a:cxn>
                <a:cxn ang="0">
                  <a:pos x="279" y="146"/>
                </a:cxn>
                <a:cxn ang="0">
                  <a:pos x="290" y="130"/>
                </a:cxn>
                <a:cxn ang="0">
                  <a:pos x="290" y="130"/>
                </a:cxn>
                <a:cxn ang="0">
                  <a:pos x="301" y="130"/>
                </a:cxn>
                <a:cxn ang="0">
                  <a:pos x="301" y="130"/>
                </a:cxn>
                <a:cxn ang="0">
                  <a:pos x="316" y="130"/>
                </a:cxn>
                <a:cxn ang="0">
                  <a:pos x="327" y="123"/>
                </a:cxn>
                <a:cxn ang="0">
                  <a:pos x="335" y="116"/>
                </a:cxn>
                <a:cxn ang="0">
                  <a:pos x="338" y="106"/>
                </a:cxn>
                <a:cxn ang="0">
                  <a:pos x="338" y="106"/>
                </a:cxn>
                <a:cxn ang="0">
                  <a:pos x="335" y="96"/>
                </a:cxn>
                <a:cxn ang="0">
                  <a:pos x="327" y="90"/>
                </a:cxn>
                <a:cxn ang="0">
                  <a:pos x="316" y="86"/>
                </a:cxn>
                <a:cxn ang="0">
                  <a:pos x="301" y="86"/>
                </a:cxn>
                <a:cxn ang="0">
                  <a:pos x="301" y="86"/>
                </a:cxn>
              </a:cxnLst>
              <a:rect l="0" t="0" r="r" b="b"/>
              <a:pathLst>
                <a:path w="338" h="206">
                  <a:moveTo>
                    <a:pt x="301" y="86"/>
                  </a:moveTo>
                  <a:lnTo>
                    <a:pt x="301" y="86"/>
                  </a:lnTo>
                  <a:lnTo>
                    <a:pt x="294" y="86"/>
                  </a:lnTo>
                  <a:lnTo>
                    <a:pt x="294" y="86"/>
                  </a:lnTo>
                  <a:lnTo>
                    <a:pt x="286" y="67"/>
                  </a:lnTo>
                  <a:lnTo>
                    <a:pt x="275" y="50"/>
                  </a:lnTo>
                  <a:lnTo>
                    <a:pt x="260" y="37"/>
                  </a:lnTo>
                  <a:lnTo>
                    <a:pt x="242" y="24"/>
                  </a:lnTo>
                  <a:lnTo>
                    <a:pt x="219" y="14"/>
                  </a:lnTo>
                  <a:lnTo>
                    <a:pt x="197" y="7"/>
                  </a:lnTo>
                  <a:lnTo>
                    <a:pt x="17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15" y="4"/>
                  </a:lnTo>
                  <a:lnTo>
                    <a:pt x="85" y="10"/>
                  </a:lnTo>
                  <a:lnTo>
                    <a:pt x="63" y="20"/>
                  </a:lnTo>
                  <a:lnTo>
                    <a:pt x="40" y="33"/>
                  </a:lnTo>
                  <a:lnTo>
                    <a:pt x="22" y="50"/>
                  </a:lnTo>
                  <a:lnTo>
                    <a:pt x="11" y="67"/>
                  </a:lnTo>
                  <a:lnTo>
                    <a:pt x="0" y="86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3" y="126"/>
                  </a:lnTo>
                  <a:lnTo>
                    <a:pt x="11" y="146"/>
                  </a:lnTo>
                  <a:lnTo>
                    <a:pt x="26" y="163"/>
                  </a:lnTo>
                  <a:lnTo>
                    <a:pt x="44" y="179"/>
                  </a:lnTo>
                  <a:lnTo>
                    <a:pt x="67" y="189"/>
                  </a:lnTo>
                  <a:lnTo>
                    <a:pt x="93" y="199"/>
                  </a:lnTo>
                  <a:lnTo>
                    <a:pt x="122" y="206"/>
                  </a:lnTo>
                  <a:lnTo>
                    <a:pt x="152" y="206"/>
                  </a:lnTo>
                  <a:lnTo>
                    <a:pt x="152" y="206"/>
                  </a:lnTo>
                  <a:lnTo>
                    <a:pt x="175" y="202"/>
                  </a:lnTo>
                  <a:lnTo>
                    <a:pt x="197" y="199"/>
                  </a:lnTo>
                  <a:lnTo>
                    <a:pt x="219" y="192"/>
                  </a:lnTo>
                  <a:lnTo>
                    <a:pt x="238" y="183"/>
                  </a:lnTo>
                  <a:lnTo>
                    <a:pt x="256" y="173"/>
                  </a:lnTo>
                  <a:lnTo>
                    <a:pt x="268" y="159"/>
                  </a:lnTo>
                  <a:lnTo>
                    <a:pt x="279" y="146"/>
                  </a:lnTo>
                  <a:lnTo>
                    <a:pt x="290" y="130"/>
                  </a:lnTo>
                  <a:lnTo>
                    <a:pt x="290" y="130"/>
                  </a:lnTo>
                  <a:lnTo>
                    <a:pt x="301" y="130"/>
                  </a:lnTo>
                  <a:lnTo>
                    <a:pt x="301" y="130"/>
                  </a:lnTo>
                  <a:lnTo>
                    <a:pt x="316" y="130"/>
                  </a:lnTo>
                  <a:lnTo>
                    <a:pt x="327" y="123"/>
                  </a:lnTo>
                  <a:lnTo>
                    <a:pt x="335" y="116"/>
                  </a:lnTo>
                  <a:lnTo>
                    <a:pt x="338" y="106"/>
                  </a:lnTo>
                  <a:lnTo>
                    <a:pt x="338" y="106"/>
                  </a:lnTo>
                  <a:lnTo>
                    <a:pt x="335" y="96"/>
                  </a:lnTo>
                  <a:lnTo>
                    <a:pt x="327" y="90"/>
                  </a:lnTo>
                  <a:lnTo>
                    <a:pt x="316" y="86"/>
                  </a:lnTo>
                  <a:lnTo>
                    <a:pt x="301" y="86"/>
                  </a:lnTo>
                  <a:lnTo>
                    <a:pt x="301" y="8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9" name="Freeform 35"/>
            <p:cNvSpPr>
              <a:spLocks/>
            </p:cNvSpPr>
            <p:nvPr/>
          </p:nvSpPr>
          <p:spPr bwMode="auto">
            <a:xfrm>
              <a:off x="1974" y="2306"/>
              <a:ext cx="219" cy="202"/>
            </a:xfrm>
            <a:custGeom>
              <a:avLst/>
              <a:gdLst/>
              <a:ahLst/>
              <a:cxnLst>
                <a:cxn ang="0">
                  <a:pos x="74" y="93"/>
                </a:cxn>
                <a:cxn ang="0">
                  <a:pos x="74" y="93"/>
                </a:cxn>
                <a:cxn ang="0">
                  <a:pos x="74" y="80"/>
                </a:cxn>
                <a:cxn ang="0">
                  <a:pos x="78" y="63"/>
                </a:cxn>
                <a:cxn ang="0">
                  <a:pos x="85" y="50"/>
                </a:cxn>
                <a:cxn ang="0">
                  <a:pos x="93" y="37"/>
                </a:cxn>
                <a:cxn ang="0">
                  <a:pos x="104" y="27"/>
                </a:cxn>
                <a:cxn ang="0">
                  <a:pos x="119" y="17"/>
                </a:cxn>
                <a:cxn ang="0">
                  <a:pos x="134" y="7"/>
                </a:cxn>
                <a:cxn ang="0">
                  <a:pos x="152" y="0"/>
                </a:cxn>
                <a:cxn ang="0">
                  <a:pos x="152" y="0"/>
                </a:cxn>
                <a:cxn ang="0">
                  <a:pos x="141" y="0"/>
                </a:cxn>
                <a:cxn ang="0">
                  <a:pos x="141" y="0"/>
                </a:cxn>
                <a:cxn ang="0">
                  <a:pos x="111" y="4"/>
                </a:cxn>
                <a:cxn ang="0">
                  <a:pos x="85" y="10"/>
                </a:cxn>
                <a:cxn ang="0">
                  <a:pos x="59" y="20"/>
                </a:cxn>
                <a:cxn ang="0">
                  <a:pos x="40" y="33"/>
                </a:cxn>
                <a:cxn ang="0">
                  <a:pos x="22" y="50"/>
                </a:cxn>
                <a:cxn ang="0">
                  <a:pos x="11" y="67"/>
                </a:cxn>
                <a:cxn ang="0">
                  <a:pos x="3" y="86"/>
                </a:cxn>
                <a:cxn ang="0">
                  <a:pos x="0" y="106"/>
                </a:cxn>
                <a:cxn ang="0">
                  <a:pos x="0" y="106"/>
                </a:cxn>
                <a:cxn ang="0">
                  <a:pos x="3" y="126"/>
                </a:cxn>
                <a:cxn ang="0">
                  <a:pos x="14" y="146"/>
                </a:cxn>
                <a:cxn ang="0">
                  <a:pos x="29" y="163"/>
                </a:cxn>
                <a:cxn ang="0">
                  <a:pos x="48" y="179"/>
                </a:cxn>
                <a:cxn ang="0">
                  <a:pos x="70" y="189"/>
                </a:cxn>
                <a:cxn ang="0">
                  <a:pos x="96" y="199"/>
                </a:cxn>
                <a:cxn ang="0">
                  <a:pos x="122" y="202"/>
                </a:cxn>
                <a:cxn ang="0">
                  <a:pos x="152" y="202"/>
                </a:cxn>
                <a:cxn ang="0">
                  <a:pos x="152" y="202"/>
                </a:cxn>
                <a:cxn ang="0">
                  <a:pos x="186" y="199"/>
                </a:cxn>
                <a:cxn ang="0">
                  <a:pos x="219" y="189"/>
                </a:cxn>
                <a:cxn ang="0">
                  <a:pos x="219" y="189"/>
                </a:cxn>
                <a:cxn ang="0">
                  <a:pos x="189" y="189"/>
                </a:cxn>
                <a:cxn ang="0">
                  <a:pos x="163" y="183"/>
                </a:cxn>
                <a:cxn ang="0">
                  <a:pos x="141" y="173"/>
                </a:cxn>
                <a:cxn ang="0">
                  <a:pos x="119" y="163"/>
                </a:cxn>
                <a:cxn ang="0">
                  <a:pos x="100" y="149"/>
                </a:cxn>
                <a:cxn ang="0">
                  <a:pos x="85" y="133"/>
                </a:cxn>
                <a:cxn ang="0">
                  <a:pos x="78" y="113"/>
                </a:cxn>
                <a:cxn ang="0">
                  <a:pos x="74" y="93"/>
                </a:cxn>
                <a:cxn ang="0">
                  <a:pos x="74" y="93"/>
                </a:cxn>
              </a:cxnLst>
              <a:rect l="0" t="0" r="r" b="b"/>
              <a:pathLst>
                <a:path w="219" h="202">
                  <a:moveTo>
                    <a:pt x="74" y="93"/>
                  </a:moveTo>
                  <a:lnTo>
                    <a:pt x="74" y="93"/>
                  </a:lnTo>
                  <a:lnTo>
                    <a:pt x="74" y="80"/>
                  </a:lnTo>
                  <a:lnTo>
                    <a:pt x="78" y="63"/>
                  </a:lnTo>
                  <a:lnTo>
                    <a:pt x="85" y="50"/>
                  </a:lnTo>
                  <a:lnTo>
                    <a:pt x="93" y="37"/>
                  </a:lnTo>
                  <a:lnTo>
                    <a:pt x="104" y="27"/>
                  </a:lnTo>
                  <a:lnTo>
                    <a:pt x="119" y="17"/>
                  </a:lnTo>
                  <a:lnTo>
                    <a:pt x="134" y="7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11" y="4"/>
                  </a:lnTo>
                  <a:lnTo>
                    <a:pt x="85" y="10"/>
                  </a:lnTo>
                  <a:lnTo>
                    <a:pt x="59" y="20"/>
                  </a:lnTo>
                  <a:lnTo>
                    <a:pt x="40" y="33"/>
                  </a:lnTo>
                  <a:lnTo>
                    <a:pt x="22" y="50"/>
                  </a:lnTo>
                  <a:lnTo>
                    <a:pt x="11" y="67"/>
                  </a:lnTo>
                  <a:lnTo>
                    <a:pt x="3" y="86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3" y="126"/>
                  </a:lnTo>
                  <a:lnTo>
                    <a:pt x="14" y="146"/>
                  </a:lnTo>
                  <a:lnTo>
                    <a:pt x="29" y="163"/>
                  </a:lnTo>
                  <a:lnTo>
                    <a:pt x="48" y="179"/>
                  </a:lnTo>
                  <a:lnTo>
                    <a:pt x="70" y="189"/>
                  </a:lnTo>
                  <a:lnTo>
                    <a:pt x="96" y="199"/>
                  </a:lnTo>
                  <a:lnTo>
                    <a:pt x="122" y="202"/>
                  </a:lnTo>
                  <a:lnTo>
                    <a:pt x="152" y="202"/>
                  </a:lnTo>
                  <a:lnTo>
                    <a:pt x="152" y="202"/>
                  </a:lnTo>
                  <a:lnTo>
                    <a:pt x="186" y="199"/>
                  </a:lnTo>
                  <a:lnTo>
                    <a:pt x="219" y="189"/>
                  </a:lnTo>
                  <a:lnTo>
                    <a:pt x="219" y="189"/>
                  </a:lnTo>
                  <a:lnTo>
                    <a:pt x="189" y="189"/>
                  </a:lnTo>
                  <a:lnTo>
                    <a:pt x="163" y="183"/>
                  </a:lnTo>
                  <a:lnTo>
                    <a:pt x="141" y="173"/>
                  </a:lnTo>
                  <a:lnTo>
                    <a:pt x="119" y="163"/>
                  </a:lnTo>
                  <a:lnTo>
                    <a:pt x="100" y="149"/>
                  </a:lnTo>
                  <a:lnTo>
                    <a:pt x="85" y="133"/>
                  </a:lnTo>
                  <a:lnTo>
                    <a:pt x="78" y="113"/>
                  </a:lnTo>
                  <a:lnTo>
                    <a:pt x="74" y="93"/>
                  </a:lnTo>
                  <a:lnTo>
                    <a:pt x="74" y="93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0" name="Freeform 36"/>
            <p:cNvSpPr>
              <a:spLocks/>
            </p:cNvSpPr>
            <p:nvPr/>
          </p:nvSpPr>
          <p:spPr bwMode="auto">
            <a:xfrm>
              <a:off x="1966" y="2300"/>
              <a:ext cx="354" cy="215"/>
            </a:xfrm>
            <a:custGeom>
              <a:avLst/>
              <a:gdLst/>
              <a:ahLst/>
              <a:cxnLst>
                <a:cxn ang="0">
                  <a:pos x="309" y="83"/>
                </a:cxn>
                <a:cxn ang="0">
                  <a:pos x="305" y="83"/>
                </a:cxn>
                <a:cxn ang="0">
                  <a:pos x="298" y="66"/>
                </a:cxn>
                <a:cxn ang="0">
                  <a:pos x="287" y="73"/>
                </a:cxn>
                <a:cxn ang="0">
                  <a:pos x="294" y="96"/>
                </a:cxn>
                <a:cxn ang="0">
                  <a:pos x="309" y="92"/>
                </a:cxn>
                <a:cxn ang="0">
                  <a:pos x="331" y="99"/>
                </a:cxn>
                <a:cxn ang="0">
                  <a:pos x="339" y="109"/>
                </a:cxn>
                <a:cxn ang="0">
                  <a:pos x="339" y="116"/>
                </a:cxn>
                <a:cxn ang="0">
                  <a:pos x="324" y="126"/>
                </a:cxn>
                <a:cxn ang="0">
                  <a:pos x="309" y="129"/>
                </a:cxn>
                <a:cxn ang="0">
                  <a:pos x="294" y="126"/>
                </a:cxn>
                <a:cxn ang="0">
                  <a:pos x="290" y="132"/>
                </a:cxn>
                <a:cxn ang="0">
                  <a:pos x="272" y="159"/>
                </a:cxn>
                <a:cxn ang="0">
                  <a:pos x="242" y="182"/>
                </a:cxn>
                <a:cxn ang="0">
                  <a:pos x="205" y="195"/>
                </a:cxn>
                <a:cxn ang="0">
                  <a:pos x="160" y="202"/>
                </a:cxn>
                <a:cxn ang="0">
                  <a:pos x="130" y="202"/>
                </a:cxn>
                <a:cxn ang="0">
                  <a:pos x="82" y="189"/>
                </a:cxn>
                <a:cxn ang="0">
                  <a:pos x="41" y="165"/>
                </a:cxn>
                <a:cxn ang="0">
                  <a:pos x="19" y="132"/>
                </a:cxn>
                <a:cxn ang="0">
                  <a:pos x="15" y="112"/>
                </a:cxn>
                <a:cxn ang="0">
                  <a:pos x="26" y="76"/>
                </a:cxn>
                <a:cxn ang="0">
                  <a:pos x="52" y="43"/>
                </a:cxn>
                <a:cxn ang="0">
                  <a:pos x="97" y="20"/>
                </a:cxn>
                <a:cxn ang="0">
                  <a:pos x="153" y="10"/>
                </a:cxn>
                <a:cxn ang="0">
                  <a:pos x="175" y="13"/>
                </a:cxn>
                <a:cxn ang="0">
                  <a:pos x="216" y="20"/>
                </a:cxn>
                <a:cxn ang="0">
                  <a:pos x="253" y="36"/>
                </a:cxn>
                <a:cxn ang="0">
                  <a:pos x="279" y="59"/>
                </a:cxn>
                <a:cxn ang="0">
                  <a:pos x="287" y="73"/>
                </a:cxn>
                <a:cxn ang="0">
                  <a:pos x="298" y="66"/>
                </a:cxn>
                <a:cxn ang="0">
                  <a:pos x="276" y="36"/>
                </a:cxn>
                <a:cxn ang="0">
                  <a:pos x="242" y="16"/>
                </a:cxn>
                <a:cxn ang="0">
                  <a:pos x="197" y="3"/>
                </a:cxn>
                <a:cxn ang="0">
                  <a:pos x="149" y="0"/>
                </a:cxn>
                <a:cxn ang="0">
                  <a:pos x="119" y="3"/>
                </a:cxn>
                <a:cxn ang="0">
                  <a:pos x="63" y="20"/>
                </a:cxn>
                <a:cxn ang="0">
                  <a:pos x="26" y="53"/>
                </a:cxn>
                <a:cxn ang="0">
                  <a:pos x="4" y="92"/>
                </a:cxn>
                <a:cxn ang="0">
                  <a:pos x="0" y="112"/>
                </a:cxn>
                <a:cxn ang="0">
                  <a:pos x="15" y="155"/>
                </a:cxn>
                <a:cxn ang="0">
                  <a:pos x="48" y="189"/>
                </a:cxn>
                <a:cxn ang="0">
                  <a:pos x="101" y="208"/>
                </a:cxn>
                <a:cxn ang="0">
                  <a:pos x="160" y="215"/>
                </a:cxn>
                <a:cxn ang="0">
                  <a:pos x="186" y="215"/>
                </a:cxn>
                <a:cxn ang="0">
                  <a:pos x="227" y="202"/>
                </a:cxn>
                <a:cxn ang="0">
                  <a:pos x="264" y="182"/>
                </a:cxn>
                <a:cxn ang="0">
                  <a:pos x="294" y="155"/>
                </a:cxn>
                <a:cxn ang="0">
                  <a:pos x="302" y="139"/>
                </a:cxn>
                <a:cxn ang="0">
                  <a:pos x="313" y="139"/>
                </a:cxn>
                <a:cxn ang="0">
                  <a:pos x="343" y="129"/>
                </a:cxn>
                <a:cxn ang="0">
                  <a:pos x="354" y="109"/>
                </a:cxn>
                <a:cxn ang="0">
                  <a:pos x="350" y="99"/>
                </a:cxn>
                <a:cxn ang="0">
                  <a:pos x="328" y="83"/>
                </a:cxn>
                <a:cxn ang="0">
                  <a:pos x="309" y="83"/>
                </a:cxn>
              </a:cxnLst>
              <a:rect l="0" t="0" r="r" b="b"/>
              <a:pathLst>
                <a:path w="354" h="215">
                  <a:moveTo>
                    <a:pt x="309" y="83"/>
                  </a:moveTo>
                  <a:lnTo>
                    <a:pt x="309" y="83"/>
                  </a:lnTo>
                  <a:lnTo>
                    <a:pt x="305" y="83"/>
                  </a:lnTo>
                  <a:lnTo>
                    <a:pt x="305" y="83"/>
                  </a:lnTo>
                  <a:lnTo>
                    <a:pt x="298" y="66"/>
                  </a:lnTo>
                  <a:lnTo>
                    <a:pt x="298" y="66"/>
                  </a:lnTo>
                  <a:lnTo>
                    <a:pt x="287" y="73"/>
                  </a:lnTo>
                  <a:lnTo>
                    <a:pt x="287" y="73"/>
                  </a:lnTo>
                  <a:lnTo>
                    <a:pt x="294" y="89"/>
                  </a:lnTo>
                  <a:lnTo>
                    <a:pt x="294" y="96"/>
                  </a:lnTo>
                  <a:lnTo>
                    <a:pt x="309" y="92"/>
                  </a:lnTo>
                  <a:lnTo>
                    <a:pt x="309" y="92"/>
                  </a:lnTo>
                  <a:lnTo>
                    <a:pt x="320" y="96"/>
                  </a:lnTo>
                  <a:lnTo>
                    <a:pt x="331" y="99"/>
                  </a:lnTo>
                  <a:lnTo>
                    <a:pt x="339" y="102"/>
                  </a:lnTo>
                  <a:lnTo>
                    <a:pt x="339" y="109"/>
                  </a:lnTo>
                  <a:lnTo>
                    <a:pt x="339" y="109"/>
                  </a:lnTo>
                  <a:lnTo>
                    <a:pt x="339" y="116"/>
                  </a:lnTo>
                  <a:lnTo>
                    <a:pt x="331" y="122"/>
                  </a:lnTo>
                  <a:lnTo>
                    <a:pt x="324" y="126"/>
                  </a:lnTo>
                  <a:lnTo>
                    <a:pt x="309" y="129"/>
                  </a:lnTo>
                  <a:lnTo>
                    <a:pt x="309" y="129"/>
                  </a:lnTo>
                  <a:lnTo>
                    <a:pt x="298" y="126"/>
                  </a:lnTo>
                  <a:lnTo>
                    <a:pt x="294" y="126"/>
                  </a:lnTo>
                  <a:lnTo>
                    <a:pt x="290" y="132"/>
                  </a:lnTo>
                  <a:lnTo>
                    <a:pt x="290" y="132"/>
                  </a:lnTo>
                  <a:lnTo>
                    <a:pt x="283" y="145"/>
                  </a:lnTo>
                  <a:lnTo>
                    <a:pt x="272" y="159"/>
                  </a:lnTo>
                  <a:lnTo>
                    <a:pt x="257" y="172"/>
                  </a:lnTo>
                  <a:lnTo>
                    <a:pt x="242" y="182"/>
                  </a:lnTo>
                  <a:lnTo>
                    <a:pt x="223" y="189"/>
                  </a:lnTo>
                  <a:lnTo>
                    <a:pt x="205" y="195"/>
                  </a:lnTo>
                  <a:lnTo>
                    <a:pt x="183" y="202"/>
                  </a:lnTo>
                  <a:lnTo>
                    <a:pt x="160" y="202"/>
                  </a:lnTo>
                  <a:lnTo>
                    <a:pt x="160" y="202"/>
                  </a:lnTo>
                  <a:lnTo>
                    <a:pt x="130" y="202"/>
                  </a:lnTo>
                  <a:lnTo>
                    <a:pt x="104" y="198"/>
                  </a:lnTo>
                  <a:lnTo>
                    <a:pt x="82" y="189"/>
                  </a:lnTo>
                  <a:lnTo>
                    <a:pt x="60" y="179"/>
                  </a:lnTo>
                  <a:lnTo>
                    <a:pt x="41" y="165"/>
                  </a:lnTo>
                  <a:lnTo>
                    <a:pt x="26" y="149"/>
                  </a:lnTo>
                  <a:lnTo>
                    <a:pt x="19" y="132"/>
                  </a:lnTo>
                  <a:lnTo>
                    <a:pt x="15" y="112"/>
                  </a:lnTo>
                  <a:lnTo>
                    <a:pt x="15" y="112"/>
                  </a:lnTo>
                  <a:lnTo>
                    <a:pt x="19" y="92"/>
                  </a:lnTo>
                  <a:lnTo>
                    <a:pt x="26" y="76"/>
                  </a:lnTo>
                  <a:lnTo>
                    <a:pt x="37" y="59"/>
                  </a:lnTo>
                  <a:lnTo>
                    <a:pt x="52" y="43"/>
                  </a:lnTo>
                  <a:lnTo>
                    <a:pt x="75" y="30"/>
                  </a:lnTo>
                  <a:lnTo>
                    <a:pt x="97" y="20"/>
                  </a:lnTo>
                  <a:lnTo>
                    <a:pt x="123" y="13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75" y="13"/>
                  </a:lnTo>
                  <a:lnTo>
                    <a:pt x="197" y="13"/>
                  </a:lnTo>
                  <a:lnTo>
                    <a:pt x="216" y="20"/>
                  </a:lnTo>
                  <a:lnTo>
                    <a:pt x="235" y="26"/>
                  </a:lnTo>
                  <a:lnTo>
                    <a:pt x="253" y="36"/>
                  </a:lnTo>
                  <a:lnTo>
                    <a:pt x="268" y="46"/>
                  </a:lnTo>
                  <a:lnTo>
                    <a:pt x="279" y="59"/>
                  </a:lnTo>
                  <a:lnTo>
                    <a:pt x="287" y="73"/>
                  </a:lnTo>
                  <a:lnTo>
                    <a:pt x="287" y="73"/>
                  </a:lnTo>
                  <a:lnTo>
                    <a:pt x="298" y="66"/>
                  </a:lnTo>
                  <a:lnTo>
                    <a:pt x="298" y="66"/>
                  </a:lnTo>
                  <a:lnTo>
                    <a:pt x="287" y="49"/>
                  </a:lnTo>
                  <a:lnTo>
                    <a:pt x="276" y="36"/>
                  </a:lnTo>
                  <a:lnTo>
                    <a:pt x="261" y="26"/>
                  </a:lnTo>
                  <a:lnTo>
                    <a:pt x="242" y="16"/>
                  </a:lnTo>
                  <a:lnTo>
                    <a:pt x="220" y="6"/>
                  </a:lnTo>
                  <a:lnTo>
                    <a:pt x="197" y="3"/>
                  </a:lnTo>
                  <a:lnTo>
                    <a:pt x="175" y="0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19" y="3"/>
                  </a:lnTo>
                  <a:lnTo>
                    <a:pt x="89" y="10"/>
                  </a:lnTo>
                  <a:lnTo>
                    <a:pt x="63" y="20"/>
                  </a:lnTo>
                  <a:lnTo>
                    <a:pt x="41" y="36"/>
                  </a:lnTo>
                  <a:lnTo>
                    <a:pt x="26" y="53"/>
                  </a:lnTo>
                  <a:lnTo>
                    <a:pt x="11" y="69"/>
                  </a:lnTo>
                  <a:lnTo>
                    <a:pt x="4" y="92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4" y="136"/>
                  </a:lnTo>
                  <a:lnTo>
                    <a:pt x="15" y="155"/>
                  </a:lnTo>
                  <a:lnTo>
                    <a:pt x="30" y="172"/>
                  </a:lnTo>
                  <a:lnTo>
                    <a:pt x="48" y="189"/>
                  </a:lnTo>
                  <a:lnTo>
                    <a:pt x="75" y="202"/>
                  </a:lnTo>
                  <a:lnTo>
                    <a:pt x="101" y="208"/>
                  </a:lnTo>
                  <a:lnTo>
                    <a:pt x="130" y="215"/>
                  </a:lnTo>
                  <a:lnTo>
                    <a:pt x="160" y="215"/>
                  </a:lnTo>
                  <a:lnTo>
                    <a:pt x="160" y="215"/>
                  </a:lnTo>
                  <a:lnTo>
                    <a:pt x="186" y="215"/>
                  </a:lnTo>
                  <a:lnTo>
                    <a:pt x="209" y="208"/>
                  </a:lnTo>
                  <a:lnTo>
                    <a:pt x="227" y="202"/>
                  </a:lnTo>
                  <a:lnTo>
                    <a:pt x="250" y="192"/>
                  </a:lnTo>
                  <a:lnTo>
                    <a:pt x="264" y="182"/>
                  </a:lnTo>
                  <a:lnTo>
                    <a:pt x="279" y="169"/>
                  </a:lnTo>
                  <a:lnTo>
                    <a:pt x="294" y="155"/>
                  </a:lnTo>
                  <a:lnTo>
                    <a:pt x="302" y="139"/>
                  </a:lnTo>
                  <a:lnTo>
                    <a:pt x="302" y="139"/>
                  </a:lnTo>
                  <a:lnTo>
                    <a:pt x="313" y="139"/>
                  </a:lnTo>
                  <a:lnTo>
                    <a:pt x="313" y="139"/>
                  </a:lnTo>
                  <a:lnTo>
                    <a:pt x="328" y="139"/>
                  </a:lnTo>
                  <a:lnTo>
                    <a:pt x="343" y="129"/>
                  </a:lnTo>
                  <a:lnTo>
                    <a:pt x="350" y="122"/>
                  </a:lnTo>
                  <a:lnTo>
                    <a:pt x="354" y="109"/>
                  </a:lnTo>
                  <a:lnTo>
                    <a:pt x="354" y="109"/>
                  </a:lnTo>
                  <a:lnTo>
                    <a:pt x="350" y="99"/>
                  </a:lnTo>
                  <a:lnTo>
                    <a:pt x="339" y="89"/>
                  </a:lnTo>
                  <a:lnTo>
                    <a:pt x="328" y="83"/>
                  </a:lnTo>
                  <a:lnTo>
                    <a:pt x="309" y="83"/>
                  </a:lnTo>
                  <a:lnTo>
                    <a:pt x="309" y="8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1" name="Freeform 37"/>
            <p:cNvSpPr>
              <a:spLocks/>
            </p:cNvSpPr>
            <p:nvPr/>
          </p:nvSpPr>
          <p:spPr bwMode="auto">
            <a:xfrm>
              <a:off x="2119" y="2386"/>
              <a:ext cx="22" cy="20"/>
            </a:xfrm>
            <a:custGeom>
              <a:avLst/>
              <a:gdLst/>
              <a:ahLst/>
              <a:cxnLst>
                <a:cxn ang="0">
                  <a:pos x="22" y="10"/>
                </a:cxn>
                <a:cxn ang="0">
                  <a:pos x="22" y="10"/>
                </a:cxn>
                <a:cxn ang="0">
                  <a:pos x="18" y="16"/>
                </a:cxn>
                <a:cxn ang="0">
                  <a:pos x="11" y="20"/>
                </a:cxn>
                <a:cxn ang="0">
                  <a:pos x="11" y="20"/>
                </a:cxn>
                <a:cxn ang="0">
                  <a:pos x="3" y="16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3" y="3"/>
                </a:cxn>
                <a:cxn ang="0">
                  <a:pos x="11" y="0"/>
                </a:cxn>
                <a:cxn ang="0">
                  <a:pos x="11" y="0"/>
                </a:cxn>
                <a:cxn ang="0">
                  <a:pos x="18" y="3"/>
                </a:cxn>
                <a:cxn ang="0">
                  <a:pos x="22" y="10"/>
                </a:cxn>
                <a:cxn ang="0">
                  <a:pos x="22" y="10"/>
                </a:cxn>
              </a:cxnLst>
              <a:rect l="0" t="0" r="r" b="b"/>
              <a:pathLst>
                <a:path w="22" h="20">
                  <a:moveTo>
                    <a:pt x="22" y="10"/>
                  </a:moveTo>
                  <a:lnTo>
                    <a:pt x="22" y="10"/>
                  </a:lnTo>
                  <a:lnTo>
                    <a:pt x="18" y="16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3" y="1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" y="3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8" y="3"/>
                  </a:lnTo>
                  <a:lnTo>
                    <a:pt x="22" y="10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2" name="Freeform 38"/>
            <p:cNvSpPr>
              <a:spLocks/>
            </p:cNvSpPr>
            <p:nvPr/>
          </p:nvSpPr>
          <p:spPr bwMode="auto">
            <a:xfrm>
              <a:off x="2011" y="2376"/>
              <a:ext cx="18" cy="20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8" y="10"/>
                </a:cxn>
                <a:cxn ang="0">
                  <a:pos x="18" y="16"/>
                </a:cxn>
                <a:cxn ang="0">
                  <a:pos x="11" y="20"/>
                </a:cxn>
                <a:cxn ang="0">
                  <a:pos x="11" y="20"/>
                </a:cxn>
                <a:cxn ang="0">
                  <a:pos x="3" y="16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3" y="3"/>
                </a:cxn>
                <a:cxn ang="0">
                  <a:pos x="11" y="0"/>
                </a:cxn>
                <a:cxn ang="0">
                  <a:pos x="11" y="0"/>
                </a:cxn>
                <a:cxn ang="0">
                  <a:pos x="18" y="3"/>
                </a:cxn>
                <a:cxn ang="0">
                  <a:pos x="18" y="10"/>
                </a:cxn>
                <a:cxn ang="0">
                  <a:pos x="18" y="10"/>
                </a:cxn>
              </a:cxnLst>
              <a:rect l="0" t="0" r="r" b="b"/>
              <a:pathLst>
                <a:path w="18" h="20">
                  <a:moveTo>
                    <a:pt x="18" y="10"/>
                  </a:moveTo>
                  <a:lnTo>
                    <a:pt x="18" y="10"/>
                  </a:lnTo>
                  <a:lnTo>
                    <a:pt x="18" y="16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3" y="1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" y="3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8" y="3"/>
                  </a:lnTo>
                  <a:lnTo>
                    <a:pt x="18" y="10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3" name="Freeform 39"/>
            <p:cNvSpPr>
              <a:spLocks/>
            </p:cNvSpPr>
            <p:nvPr/>
          </p:nvSpPr>
          <p:spPr bwMode="auto">
            <a:xfrm>
              <a:off x="2029" y="2412"/>
              <a:ext cx="41" cy="20"/>
            </a:xfrm>
            <a:custGeom>
              <a:avLst/>
              <a:gdLst/>
              <a:ahLst/>
              <a:cxnLst>
                <a:cxn ang="0">
                  <a:pos x="41" y="10"/>
                </a:cxn>
                <a:cxn ang="0">
                  <a:pos x="41" y="10"/>
                </a:cxn>
                <a:cxn ang="0">
                  <a:pos x="38" y="17"/>
                </a:cxn>
                <a:cxn ang="0">
                  <a:pos x="30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0" y="17"/>
                </a:cxn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8" y="4"/>
                </a:cxn>
                <a:cxn ang="0">
                  <a:pos x="41" y="10"/>
                </a:cxn>
                <a:cxn ang="0">
                  <a:pos x="41" y="10"/>
                </a:cxn>
              </a:cxnLst>
              <a:rect l="0" t="0" r="r" b="b"/>
              <a:pathLst>
                <a:path w="41" h="20">
                  <a:moveTo>
                    <a:pt x="41" y="10"/>
                  </a:moveTo>
                  <a:lnTo>
                    <a:pt x="41" y="10"/>
                  </a:lnTo>
                  <a:lnTo>
                    <a:pt x="38" y="17"/>
                  </a:lnTo>
                  <a:lnTo>
                    <a:pt x="30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0" y="17"/>
                  </a:lnTo>
                  <a:lnTo>
                    <a:pt x="0" y="10"/>
                  </a:lnTo>
                  <a:lnTo>
                    <a:pt x="0" y="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8" y="4"/>
                  </a:lnTo>
                  <a:lnTo>
                    <a:pt x="41" y="10"/>
                  </a:lnTo>
                  <a:lnTo>
                    <a:pt x="41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4" name="Freeform 40"/>
            <p:cNvSpPr>
              <a:spLocks/>
            </p:cNvSpPr>
            <p:nvPr/>
          </p:nvSpPr>
          <p:spPr bwMode="auto">
            <a:xfrm>
              <a:off x="1918" y="2230"/>
              <a:ext cx="387" cy="192"/>
            </a:xfrm>
            <a:custGeom>
              <a:avLst/>
              <a:gdLst/>
              <a:ahLst/>
              <a:cxnLst>
                <a:cxn ang="0">
                  <a:pos x="309" y="13"/>
                </a:cxn>
                <a:cxn ang="0">
                  <a:pos x="301" y="33"/>
                </a:cxn>
                <a:cxn ang="0">
                  <a:pos x="361" y="37"/>
                </a:cxn>
                <a:cxn ang="0">
                  <a:pos x="379" y="43"/>
                </a:cxn>
                <a:cxn ang="0">
                  <a:pos x="387" y="50"/>
                </a:cxn>
                <a:cxn ang="0">
                  <a:pos x="353" y="57"/>
                </a:cxn>
                <a:cxn ang="0">
                  <a:pos x="379" y="90"/>
                </a:cxn>
                <a:cxn ang="0">
                  <a:pos x="379" y="126"/>
                </a:cxn>
                <a:cxn ang="0">
                  <a:pos x="376" y="146"/>
                </a:cxn>
                <a:cxn ang="0">
                  <a:pos x="372" y="156"/>
                </a:cxn>
                <a:cxn ang="0">
                  <a:pos x="357" y="166"/>
                </a:cxn>
                <a:cxn ang="0">
                  <a:pos x="327" y="192"/>
                </a:cxn>
                <a:cxn ang="0">
                  <a:pos x="301" y="182"/>
                </a:cxn>
                <a:cxn ang="0">
                  <a:pos x="294" y="172"/>
                </a:cxn>
                <a:cxn ang="0">
                  <a:pos x="275" y="159"/>
                </a:cxn>
                <a:cxn ang="0">
                  <a:pos x="264" y="156"/>
                </a:cxn>
                <a:cxn ang="0">
                  <a:pos x="257" y="143"/>
                </a:cxn>
                <a:cxn ang="0">
                  <a:pos x="257" y="139"/>
                </a:cxn>
                <a:cxn ang="0">
                  <a:pos x="242" y="133"/>
                </a:cxn>
                <a:cxn ang="0">
                  <a:pos x="223" y="133"/>
                </a:cxn>
                <a:cxn ang="0">
                  <a:pos x="182" y="143"/>
                </a:cxn>
                <a:cxn ang="0">
                  <a:pos x="156" y="156"/>
                </a:cxn>
                <a:cxn ang="0">
                  <a:pos x="149" y="149"/>
                </a:cxn>
                <a:cxn ang="0">
                  <a:pos x="152" y="136"/>
                </a:cxn>
                <a:cxn ang="0">
                  <a:pos x="160" y="123"/>
                </a:cxn>
                <a:cxn ang="0">
                  <a:pos x="89" y="149"/>
                </a:cxn>
                <a:cxn ang="0">
                  <a:pos x="82" y="143"/>
                </a:cxn>
                <a:cxn ang="0">
                  <a:pos x="89" y="129"/>
                </a:cxn>
                <a:cxn ang="0">
                  <a:pos x="78" y="136"/>
                </a:cxn>
                <a:cxn ang="0">
                  <a:pos x="56" y="156"/>
                </a:cxn>
                <a:cxn ang="0">
                  <a:pos x="37" y="192"/>
                </a:cxn>
                <a:cxn ang="0">
                  <a:pos x="33" y="176"/>
                </a:cxn>
                <a:cxn ang="0">
                  <a:pos x="33" y="153"/>
                </a:cxn>
                <a:cxn ang="0">
                  <a:pos x="33" y="149"/>
                </a:cxn>
                <a:cxn ang="0">
                  <a:pos x="11" y="162"/>
                </a:cxn>
                <a:cxn ang="0">
                  <a:pos x="0" y="159"/>
                </a:cxn>
                <a:cxn ang="0">
                  <a:pos x="7" y="136"/>
                </a:cxn>
                <a:cxn ang="0">
                  <a:pos x="33" y="106"/>
                </a:cxn>
                <a:cxn ang="0">
                  <a:pos x="48" y="100"/>
                </a:cxn>
                <a:cxn ang="0">
                  <a:pos x="15" y="106"/>
                </a:cxn>
                <a:cxn ang="0">
                  <a:pos x="7" y="100"/>
                </a:cxn>
                <a:cxn ang="0">
                  <a:pos x="15" y="90"/>
                </a:cxn>
                <a:cxn ang="0">
                  <a:pos x="44" y="63"/>
                </a:cxn>
                <a:cxn ang="0">
                  <a:pos x="85" y="47"/>
                </a:cxn>
                <a:cxn ang="0">
                  <a:pos x="52" y="47"/>
                </a:cxn>
                <a:cxn ang="0">
                  <a:pos x="48" y="37"/>
                </a:cxn>
                <a:cxn ang="0">
                  <a:pos x="74" y="27"/>
                </a:cxn>
                <a:cxn ang="0">
                  <a:pos x="119" y="13"/>
                </a:cxn>
                <a:cxn ang="0">
                  <a:pos x="137" y="13"/>
                </a:cxn>
                <a:cxn ang="0">
                  <a:pos x="149" y="7"/>
                </a:cxn>
                <a:cxn ang="0">
                  <a:pos x="171" y="4"/>
                </a:cxn>
                <a:cxn ang="0">
                  <a:pos x="212" y="4"/>
                </a:cxn>
                <a:cxn ang="0">
                  <a:pos x="253" y="17"/>
                </a:cxn>
                <a:cxn ang="0">
                  <a:pos x="268" y="23"/>
                </a:cxn>
                <a:cxn ang="0">
                  <a:pos x="298" y="7"/>
                </a:cxn>
                <a:cxn ang="0">
                  <a:pos x="309" y="13"/>
                </a:cxn>
              </a:cxnLst>
              <a:rect l="0" t="0" r="r" b="b"/>
              <a:pathLst>
                <a:path w="387" h="192">
                  <a:moveTo>
                    <a:pt x="309" y="13"/>
                  </a:moveTo>
                  <a:lnTo>
                    <a:pt x="309" y="13"/>
                  </a:lnTo>
                  <a:lnTo>
                    <a:pt x="301" y="33"/>
                  </a:lnTo>
                  <a:lnTo>
                    <a:pt x="301" y="33"/>
                  </a:lnTo>
                  <a:lnTo>
                    <a:pt x="338" y="33"/>
                  </a:lnTo>
                  <a:lnTo>
                    <a:pt x="361" y="37"/>
                  </a:lnTo>
                  <a:lnTo>
                    <a:pt x="376" y="40"/>
                  </a:lnTo>
                  <a:lnTo>
                    <a:pt x="379" y="43"/>
                  </a:lnTo>
                  <a:lnTo>
                    <a:pt x="387" y="50"/>
                  </a:lnTo>
                  <a:lnTo>
                    <a:pt x="387" y="50"/>
                  </a:lnTo>
                  <a:lnTo>
                    <a:pt x="353" y="57"/>
                  </a:lnTo>
                  <a:lnTo>
                    <a:pt x="353" y="57"/>
                  </a:lnTo>
                  <a:lnTo>
                    <a:pt x="372" y="73"/>
                  </a:lnTo>
                  <a:lnTo>
                    <a:pt x="379" y="90"/>
                  </a:lnTo>
                  <a:lnTo>
                    <a:pt x="383" y="109"/>
                  </a:lnTo>
                  <a:lnTo>
                    <a:pt x="379" y="126"/>
                  </a:lnTo>
                  <a:lnTo>
                    <a:pt x="379" y="126"/>
                  </a:lnTo>
                  <a:lnTo>
                    <a:pt x="376" y="146"/>
                  </a:lnTo>
                  <a:lnTo>
                    <a:pt x="372" y="156"/>
                  </a:lnTo>
                  <a:lnTo>
                    <a:pt x="372" y="156"/>
                  </a:lnTo>
                  <a:lnTo>
                    <a:pt x="357" y="166"/>
                  </a:lnTo>
                  <a:lnTo>
                    <a:pt x="357" y="166"/>
                  </a:lnTo>
                  <a:lnTo>
                    <a:pt x="331" y="189"/>
                  </a:lnTo>
                  <a:lnTo>
                    <a:pt x="327" y="192"/>
                  </a:lnTo>
                  <a:lnTo>
                    <a:pt x="301" y="189"/>
                  </a:lnTo>
                  <a:lnTo>
                    <a:pt x="301" y="182"/>
                  </a:lnTo>
                  <a:lnTo>
                    <a:pt x="301" y="182"/>
                  </a:lnTo>
                  <a:lnTo>
                    <a:pt x="294" y="172"/>
                  </a:lnTo>
                  <a:lnTo>
                    <a:pt x="283" y="162"/>
                  </a:lnTo>
                  <a:lnTo>
                    <a:pt x="275" y="159"/>
                  </a:lnTo>
                  <a:lnTo>
                    <a:pt x="275" y="159"/>
                  </a:lnTo>
                  <a:lnTo>
                    <a:pt x="264" y="156"/>
                  </a:lnTo>
                  <a:lnTo>
                    <a:pt x="260" y="149"/>
                  </a:lnTo>
                  <a:lnTo>
                    <a:pt x="257" y="143"/>
                  </a:lnTo>
                  <a:lnTo>
                    <a:pt x="257" y="143"/>
                  </a:lnTo>
                  <a:lnTo>
                    <a:pt x="257" y="139"/>
                  </a:lnTo>
                  <a:lnTo>
                    <a:pt x="249" y="136"/>
                  </a:lnTo>
                  <a:lnTo>
                    <a:pt x="242" y="133"/>
                  </a:lnTo>
                  <a:lnTo>
                    <a:pt x="242" y="133"/>
                  </a:lnTo>
                  <a:lnTo>
                    <a:pt x="223" y="133"/>
                  </a:lnTo>
                  <a:lnTo>
                    <a:pt x="208" y="133"/>
                  </a:lnTo>
                  <a:lnTo>
                    <a:pt x="182" y="143"/>
                  </a:lnTo>
                  <a:lnTo>
                    <a:pt x="163" y="149"/>
                  </a:lnTo>
                  <a:lnTo>
                    <a:pt x="156" y="156"/>
                  </a:lnTo>
                  <a:lnTo>
                    <a:pt x="145" y="166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52" y="136"/>
                  </a:lnTo>
                  <a:lnTo>
                    <a:pt x="160" y="123"/>
                  </a:lnTo>
                  <a:lnTo>
                    <a:pt x="160" y="123"/>
                  </a:lnTo>
                  <a:lnTo>
                    <a:pt x="115" y="139"/>
                  </a:lnTo>
                  <a:lnTo>
                    <a:pt x="89" y="149"/>
                  </a:lnTo>
                  <a:lnTo>
                    <a:pt x="78" y="156"/>
                  </a:lnTo>
                  <a:lnTo>
                    <a:pt x="82" y="143"/>
                  </a:lnTo>
                  <a:lnTo>
                    <a:pt x="82" y="143"/>
                  </a:lnTo>
                  <a:lnTo>
                    <a:pt x="89" y="129"/>
                  </a:lnTo>
                  <a:lnTo>
                    <a:pt x="89" y="129"/>
                  </a:lnTo>
                  <a:lnTo>
                    <a:pt x="78" y="136"/>
                  </a:lnTo>
                  <a:lnTo>
                    <a:pt x="67" y="143"/>
                  </a:lnTo>
                  <a:lnTo>
                    <a:pt x="56" y="156"/>
                  </a:lnTo>
                  <a:lnTo>
                    <a:pt x="41" y="176"/>
                  </a:lnTo>
                  <a:lnTo>
                    <a:pt x="37" y="192"/>
                  </a:lnTo>
                  <a:lnTo>
                    <a:pt x="33" y="176"/>
                  </a:lnTo>
                  <a:lnTo>
                    <a:pt x="33" y="176"/>
                  </a:lnTo>
                  <a:lnTo>
                    <a:pt x="33" y="153"/>
                  </a:lnTo>
                  <a:lnTo>
                    <a:pt x="33" y="153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18" y="159"/>
                  </a:lnTo>
                  <a:lnTo>
                    <a:pt x="11" y="162"/>
                  </a:lnTo>
                  <a:lnTo>
                    <a:pt x="0" y="172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7" y="136"/>
                  </a:lnTo>
                  <a:lnTo>
                    <a:pt x="22" y="119"/>
                  </a:lnTo>
                  <a:lnTo>
                    <a:pt x="33" y="106"/>
                  </a:lnTo>
                  <a:lnTo>
                    <a:pt x="48" y="100"/>
                  </a:lnTo>
                  <a:lnTo>
                    <a:pt x="48" y="100"/>
                  </a:lnTo>
                  <a:lnTo>
                    <a:pt x="29" y="103"/>
                  </a:lnTo>
                  <a:lnTo>
                    <a:pt x="15" y="106"/>
                  </a:lnTo>
                  <a:lnTo>
                    <a:pt x="0" y="113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15" y="90"/>
                  </a:lnTo>
                  <a:lnTo>
                    <a:pt x="22" y="80"/>
                  </a:lnTo>
                  <a:lnTo>
                    <a:pt x="44" y="63"/>
                  </a:lnTo>
                  <a:lnTo>
                    <a:pt x="67" y="53"/>
                  </a:lnTo>
                  <a:lnTo>
                    <a:pt x="85" y="47"/>
                  </a:lnTo>
                  <a:lnTo>
                    <a:pt x="85" y="47"/>
                  </a:lnTo>
                  <a:lnTo>
                    <a:pt x="52" y="47"/>
                  </a:lnTo>
                  <a:lnTo>
                    <a:pt x="33" y="4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74" y="27"/>
                  </a:lnTo>
                  <a:lnTo>
                    <a:pt x="96" y="17"/>
                  </a:lnTo>
                  <a:lnTo>
                    <a:pt x="119" y="13"/>
                  </a:lnTo>
                  <a:lnTo>
                    <a:pt x="137" y="13"/>
                  </a:lnTo>
                  <a:lnTo>
                    <a:pt x="137" y="13"/>
                  </a:lnTo>
                  <a:lnTo>
                    <a:pt x="126" y="10"/>
                  </a:lnTo>
                  <a:lnTo>
                    <a:pt x="149" y="7"/>
                  </a:lnTo>
                  <a:lnTo>
                    <a:pt x="149" y="7"/>
                  </a:lnTo>
                  <a:lnTo>
                    <a:pt x="171" y="4"/>
                  </a:lnTo>
                  <a:lnTo>
                    <a:pt x="193" y="4"/>
                  </a:lnTo>
                  <a:lnTo>
                    <a:pt x="212" y="4"/>
                  </a:lnTo>
                  <a:lnTo>
                    <a:pt x="227" y="7"/>
                  </a:lnTo>
                  <a:lnTo>
                    <a:pt x="253" y="17"/>
                  </a:lnTo>
                  <a:lnTo>
                    <a:pt x="268" y="23"/>
                  </a:lnTo>
                  <a:lnTo>
                    <a:pt x="268" y="23"/>
                  </a:lnTo>
                  <a:lnTo>
                    <a:pt x="283" y="13"/>
                  </a:lnTo>
                  <a:lnTo>
                    <a:pt x="298" y="7"/>
                  </a:lnTo>
                  <a:lnTo>
                    <a:pt x="312" y="0"/>
                  </a:lnTo>
                  <a:lnTo>
                    <a:pt x="309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5" name="Freeform 41"/>
            <p:cNvSpPr>
              <a:spLocks/>
            </p:cNvSpPr>
            <p:nvPr/>
          </p:nvSpPr>
          <p:spPr bwMode="auto">
            <a:xfrm>
              <a:off x="1940" y="2247"/>
              <a:ext cx="346" cy="155"/>
            </a:xfrm>
            <a:custGeom>
              <a:avLst/>
              <a:gdLst/>
              <a:ahLst/>
              <a:cxnLst>
                <a:cxn ang="0">
                  <a:pos x="268" y="20"/>
                </a:cxn>
                <a:cxn ang="0">
                  <a:pos x="272" y="6"/>
                </a:cxn>
                <a:cxn ang="0">
                  <a:pos x="253" y="20"/>
                </a:cxn>
                <a:cxn ang="0">
                  <a:pos x="246" y="20"/>
                </a:cxn>
                <a:cxn ang="0">
                  <a:pos x="238" y="16"/>
                </a:cxn>
                <a:cxn ang="0">
                  <a:pos x="190" y="0"/>
                </a:cxn>
                <a:cxn ang="0">
                  <a:pos x="149" y="0"/>
                </a:cxn>
                <a:cxn ang="0">
                  <a:pos x="160" y="3"/>
                </a:cxn>
                <a:cxn ang="0">
                  <a:pos x="168" y="16"/>
                </a:cxn>
                <a:cxn ang="0">
                  <a:pos x="156" y="13"/>
                </a:cxn>
                <a:cxn ang="0">
                  <a:pos x="115" y="10"/>
                </a:cxn>
                <a:cxn ang="0">
                  <a:pos x="74" y="13"/>
                </a:cxn>
                <a:cxn ang="0">
                  <a:pos x="56" y="20"/>
                </a:cxn>
                <a:cxn ang="0">
                  <a:pos x="93" y="30"/>
                </a:cxn>
                <a:cxn ang="0">
                  <a:pos x="104" y="36"/>
                </a:cxn>
                <a:cxn ang="0">
                  <a:pos x="67" y="40"/>
                </a:cxn>
                <a:cxn ang="0">
                  <a:pos x="37" y="53"/>
                </a:cxn>
                <a:cxn ang="0">
                  <a:pos x="7" y="73"/>
                </a:cxn>
                <a:cxn ang="0">
                  <a:pos x="34" y="66"/>
                </a:cxn>
                <a:cxn ang="0">
                  <a:pos x="56" y="69"/>
                </a:cxn>
                <a:cxn ang="0">
                  <a:pos x="56" y="76"/>
                </a:cxn>
                <a:cxn ang="0">
                  <a:pos x="48" y="79"/>
                </a:cxn>
                <a:cxn ang="0">
                  <a:pos x="15" y="102"/>
                </a:cxn>
                <a:cxn ang="0">
                  <a:pos x="0" y="122"/>
                </a:cxn>
                <a:cxn ang="0">
                  <a:pos x="11" y="116"/>
                </a:cxn>
                <a:cxn ang="0">
                  <a:pos x="34" y="112"/>
                </a:cxn>
                <a:cxn ang="0">
                  <a:pos x="30" y="122"/>
                </a:cxn>
                <a:cxn ang="0">
                  <a:pos x="26" y="129"/>
                </a:cxn>
                <a:cxn ang="0">
                  <a:pos x="45" y="109"/>
                </a:cxn>
                <a:cxn ang="0">
                  <a:pos x="78" y="96"/>
                </a:cxn>
                <a:cxn ang="0">
                  <a:pos x="86" y="102"/>
                </a:cxn>
                <a:cxn ang="0">
                  <a:pos x="78" y="112"/>
                </a:cxn>
                <a:cxn ang="0">
                  <a:pos x="115" y="99"/>
                </a:cxn>
                <a:cxn ang="0">
                  <a:pos x="153" y="89"/>
                </a:cxn>
                <a:cxn ang="0">
                  <a:pos x="156" y="99"/>
                </a:cxn>
                <a:cxn ang="0">
                  <a:pos x="145" y="116"/>
                </a:cxn>
                <a:cxn ang="0">
                  <a:pos x="160" y="109"/>
                </a:cxn>
                <a:cxn ang="0">
                  <a:pos x="197" y="102"/>
                </a:cxn>
                <a:cxn ang="0">
                  <a:pos x="220" y="102"/>
                </a:cxn>
                <a:cxn ang="0">
                  <a:pos x="242" y="112"/>
                </a:cxn>
                <a:cxn ang="0">
                  <a:pos x="246" y="119"/>
                </a:cxn>
                <a:cxn ang="0">
                  <a:pos x="257" y="129"/>
                </a:cxn>
                <a:cxn ang="0">
                  <a:pos x="264" y="132"/>
                </a:cxn>
                <a:cxn ang="0">
                  <a:pos x="287" y="155"/>
                </a:cxn>
                <a:cxn ang="0">
                  <a:pos x="302" y="155"/>
                </a:cxn>
                <a:cxn ang="0">
                  <a:pos x="324" y="136"/>
                </a:cxn>
                <a:cxn ang="0">
                  <a:pos x="339" y="129"/>
                </a:cxn>
                <a:cxn ang="0">
                  <a:pos x="343" y="119"/>
                </a:cxn>
                <a:cxn ang="0">
                  <a:pos x="346" y="102"/>
                </a:cxn>
                <a:cxn ang="0">
                  <a:pos x="346" y="73"/>
                </a:cxn>
                <a:cxn ang="0">
                  <a:pos x="328" y="49"/>
                </a:cxn>
                <a:cxn ang="0">
                  <a:pos x="305" y="36"/>
                </a:cxn>
                <a:cxn ang="0">
                  <a:pos x="339" y="30"/>
                </a:cxn>
                <a:cxn ang="0">
                  <a:pos x="313" y="26"/>
                </a:cxn>
                <a:cxn ang="0">
                  <a:pos x="268" y="26"/>
                </a:cxn>
              </a:cxnLst>
              <a:rect l="0" t="0" r="r" b="b"/>
              <a:pathLst>
                <a:path w="346" h="155">
                  <a:moveTo>
                    <a:pt x="268" y="20"/>
                  </a:moveTo>
                  <a:lnTo>
                    <a:pt x="268" y="20"/>
                  </a:lnTo>
                  <a:lnTo>
                    <a:pt x="272" y="6"/>
                  </a:lnTo>
                  <a:lnTo>
                    <a:pt x="272" y="6"/>
                  </a:lnTo>
                  <a:lnTo>
                    <a:pt x="261" y="10"/>
                  </a:lnTo>
                  <a:lnTo>
                    <a:pt x="253" y="20"/>
                  </a:lnTo>
                  <a:lnTo>
                    <a:pt x="249" y="23"/>
                  </a:lnTo>
                  <a:lnTo>
                    <a:pt x="246" y="20"/>
                  </a:lnTo>
                  <a:lnTo>
                    <a:pt x="246" y="20"/>
                  </a:lnTo>
                  <a:lnTo>
                    <a:pt x="238" y="16"/>
                  </a:lnTo>
                  <a:lnTo>
                    <a:pt x="220" y="6"/>
                  </a:lnTo>
                  <a:lnTo>
                    <a:pt x="190" y="0"/>
                  </a:lnTo>
                  <a:lnTo>
                    <a:pt x="171" y="0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60" y="3"/>
                  </a:lnTo>
                  <a:lnTo>
                    <a:pt x="168" y="10"/>
                  </a:lnTo>
                  <a:lnTo>
                    <a:pt x="168" y="16"/>
                  </a:lnTo>
                  <a:lnTo>
                    <a:pt x="168" y="16"/>
                  </a:lnTo>
                  <a:lnTo>
                    <a:pt x="156" y="13"/>
                  </a:lnTo>
                  <a:lnTo>
                    <a:pt x="134" y="10"/>
                  </a:lnTo>
                  <a:lnTo>
                    <a:pt x="115" y="10"/>
                  </a:lnTo>
                  <a:lnTo>
                    <a:pt x="97" y="10"/>
                  </a:lnTo>
                  <a:lnTo>
                    <a:pt x="74" y="13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74" y="23"/>
                  </a:lnTo>
                  <a:lnTo>
                    <a:pt x="93" y="30"/>
                  </a:lnTo>
                  <a:lnTo>
                    <a:pt x="104" y="36"/>
                  </a:lnTo>
                  <a:lnTo>
                    <a:pt x="104" y="36"/>
                  </a:lnTo>
                  <a:lnTo>
                    <a:pt x="93" y="36"/>
                  </a:lnTo>
                  <a:lnTo>
                    <a:pt x="67" y="40"/>
                  </a:lnTo>
                  <a:lnTo>
                    <a:pt x="52" y="46"/>
                  </a:lnTo>
                  <a:lnTo>
                    <a:pt x="37" y="53"/>
                  </a:lnTo>
                  <a:lnTo>
                    <a:pt x="22" y="59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34" y="66"/>
                  </a:lnTo>
                  <a:lnTo>
                    <a:pt x="45" y="66"/>
                  </a:lnTo>
                  <a:lnTo>
                    <a:pt x="56" y="69"/>
                  </a:lnTo>
                  <a:lnTo>
                    <a:pt x="71" y="73"/>
                  </a:lnTo>
                  <a:lnTo>
                    <a:pt x="56" y="76"/>
                  </a:lnTo>
                  <a:lnTo>
                    <a:pt x="56" y="76"/>
                  </a:lnTo>
                  <a:lnTo>
                    <a:pt x="48" y="79"/>
                  </a:lnTo>
                  <a:lnTo>
                    <a:pt x="34" y="89"/>
                  </a:lnTo>
                  <a:lnTo>
                    <a:pt x="15" y="102"/>
                  </a:lnTo>
                  <a:lnTo>
                    <a:pt x="7" y="112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11" y="116"/>
                  </a:lnTo>
                  <a:lnTo>
                    <a:pt x="22" y="112"/>
                  </a:lnTo>
                  <a:lnTo>
                    <a:pt x="34" y="112"/>
                  </a:lnTo>
                  <a:lnTo>
                    <a:pt x="30" y="122"/>
                  </a:lnTo>
                  <a:lnTo>
                    <a:pt x="30" y="122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34" y="119"/>
                  </a:lnTo>
                  <a:lnTo>
                    <a:pt x="45" y="109"/>
                  </a:lnTo>
                  <a:lnTo>
                    <a:pt x="60" y="99"/>
                  </a:lnTo>
                  <a:lnTo>
                    <a:pt x="78" y="96"/>
                  </a:lnTo>
                  <a:lnTo>
                    <a:pt x="89" y="92"/>
                  </a:lnTo>
                  <a:lnTo>
                    <a:pt x="86" y="102"/>
                  </a:lnTo>
                  <a:lnTo>
                    <a:pt x="86" y="102"/>
                  </a:lnTo>
                  <a:lnTo>
                    <a:pt x="78" y="112"/>
                  </a:lnTo>
                  <a:lnTo>
                    <a:pt x="78" y="112"/>
                  </a:lnTo>
                  <a:lnTo>
                    <a:pt x="115" y="99"/>
                  </a:lnTo>
                  <a:lnTo>
                    <a:pt x="134" y="92"/>
                  </a:lnTo>
                  <a:lnTo>
                    <a:pt x="153" y="89"/>
                  </a:lnTo>
                  <a:lnTo>
                    <a:pt x="164" y="89"/>
                  </a:lnTo>
                  <a:lnTo>
                    <a:pt x="156" y="99"/>
                  </a:lnTo>
                  <a:lnTo>
                    <a:pt x="156" y="99"/>
                  </a:lnTo>
                  <a:lnTo>
                    <a:pt x="145" y="116"/>
                  </a:lnTo>
                  <a:lnTo>
                    <a:pt x="145" y="116"/>
                  </a:lnTo>
                  <a:lnTo>
                    <a:pt x="160" y="109"/>
                  </a:lnTo>
                  <a:lnTo>
                    <a:pt x="175" y="102"/>
                  </a:lnTo>
                  <a:lnTo>
                    <a:pt x="197" y="102"/>
                  </a:lnTo>
                  <a:lnTo>
                    <a:pt x="220" y="102"/>
                  </a:lnTo>
                  <a:lnTo>
                    <a:pt x="220" y="102"/>
                  </a:lnTo>
                  <a:lnTo>
                    <a:pt x="235" y="106"/>
                  </a:lnTo>
                  <a:lnTo>
                    <a:pt x="242" y="112"/>
                  </a:lnTo>
                  <a:lnTo>
                    <a:pt x="246" y="119"/>
                  </a:lnTo>
                  <a:lnTo>
                    <a:pt x="246" y="119"/>
                  </a:lnTo>
                  <a:lnTo>
                    <a:pt x="249" y="126"/>
                  </a:lnTo>
                  <a:lnTo>
                    <a:pt x="257" y="129"/>
                  </a:lnTo>
                  <a:lnTo>
                    <a:pt x="264" y="132"/>
                  </a:lnTo>
                  <a:lnTo>
                    <a:pt x="264" y="132"/>
                  </a:lnTo>
                  <a:lnTo>
                    <a:pt x="279" y="142"/>
                  </a:lnTo>
                  <a:lnTo>
                    <a:pt x="287" y="155"/>
                  </a:lnTo>
                  <a:lnTo>
                    <a:pt x="287" y="155"/>
                  </a:lnTo>
                  <a:lnTo>
                    <a:pt x="302" y="155"/>
                  </a:lnTo>
                  <a:lnTo>
                    <a:pt x="302" y="155"/>
                  </a:lnTo>
                  <a:lnTo>
                    <a:pt x="324" y="136"/>
                  </a:lnTo>
                  <a:lnTo>
                    <a:pt x="324" y="136"/>
                  </a:lnTo>
                  <a:lnTo>
                    <a:pt x="339" y="129"/>
                  </a:lnTo>
                  <a:lnTo>
                    <a:pt x="339" y="129"/>
                  </a:lnTo>
                  <a:lnTo>
                    <a:pt x="343" y="119"/>
                  </a:lnTo>
                  <a:lnTo>
                    <a:pt x="346" y="102"/>
                  </a:lnTo>
                  <a:lnTo>
                    <a:pt x="346" y="102"/>
                  </a:lnTo>
                  <a:lnTo>
                    <a:pt x="346" y="89"/>
                  </a:lnTo>
                  <a:lnTo>
                    <a:pt x="346" y="73"/>
                  </a:lnTo>
                  <a:lnTo>
                    <a:pt x="335" y="56"/>
                  </a:lnTo>
                  <a:lnTo>
                    <a:pt x="328" y="49"/>
                  </a:lnTo>
                  <a:lnTo>
                    <a:pt x="316" y="43"/>
                  </a:lnTo>
                  <a:lnTo>
                    <a:pt x="305" y="36"/>
                  </a:lnTo>
                  <a:lnTo>
                    <a:pt x="305" y="36"/>
                  </a:lnTo>
                  <a:lnTo>
                    <a:pt x="339" y="30"/>
                  </a:lnTo>
                  <a:lnTo>
                    <a:pt x="339" y="30"/>
                  </a:lnTo>
                  <a:lnTo>
                    <a:pt x="313" y="26"/>
                  </a:lnTo>
                  <a:lnTo>
                    <a:pt x="276" y="26"/>
                  </a:lnTo>
                  <a:lnTo>
                    <a:pt x="268" y="26"/>
                  </a:lnTo>
                  <a:lnTo>
                    <a:pt x="268" y="20"/>
                  </a:lnTo>
                  <a:close/>
                </a:path>
              </a:pathLst>
            </a:custGeom>
            <a:solidFill>
              <a:srgbClr val="51515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6" name="Freeform 42"/>
            <p:cNvSpPr>
              <a:spLocks/>
            </p:cNvSpPr>
            <p:nvPr/>
          </p:nvSpPr>
          <p:spPr bwMode="auto">
            <a:xfrm>
              <a:off x="2111" y="2561"/>
              <a:ext cx="123" cy="365"/>
            </a:xfrm>
            <a:custGeom>
              <a:avLst/>
              <a:gdLst/>
              <a:ahLst/>
              <a:cxnLst>
                <a:cxn ang="0">
                  <a:pos x="15" y="7"/>
                </a:cxn>
                <a:cxn ang="0">
                  <a:pos x="15" y="7"/>
                </a:cxn>
                <a:cxn ang="0">
                  <a:pos x="26" y="4"/>
                </a:cxn>
                <a:cxn ang="0">
                  <a:pos x="56" y="0"/>
                </a:cxn>
                <a:cxn ang="0">
                  <a:pos x="75" y="0"/>
                </a:cxn>
                <a:cxn ang="0">
                  <a:pos x="93" y="4"/>
                </a:cxn>
                <a:cxn ang="0">
                  <a:pos x="108" y="10"/>
                </a:cxn>
                <a:cxn ang="0">
                  <a:pos x="123" y="20"/>
                </a:cxn>
                <a:cxn ang="0">
                  <a:pos x="123" y="20"/>
                </a:cxn>
                <a:cxn ang="0">
                  <a:pos x="123" y="96"/>
                </a:cxn>
                <a:cxn ang="0">
                  <a:pos x="116" y="176"/>
                </a:cxn>
                <a:cxn ang="0">
                  <a:pos x="101" y="272"/>
                </a:cxn>
                <a:cxn ang="0">
                  <a:pos x="101" y="272"/>
                </a:cxn>
                <a:cxn ang="0">
                  <a:pos x="101" y="322"/>
                </a:cxn>
                <a:cxn ang="0">
                  <a:pos x="105" y="342"/>
                </a:cxn>
                <a:cxn ang="0">
                  <a:pos x="108" y="355"/>
                </a:cxn>
                <a:cxn ang="0">
                  <a:pos x="108" y="355"/>
                </a:cxn>
                <a:cxn ang="0">
                  <a:pos x="97" y="361"/>
                </a:cxn>
                <a:cxn ang="0">
                  <a:pos x="82" y="365"/>
                </a:cxn>
                <a:cxn ang="0">
                  <a:pos x="67" y="361"/>
                </a:cxn>
                <a:cxn ang="0">
                  <a:pos x="67" y="361"/>
                </a:cxn>
                <a:cxn ang="0">
                  <a:pos x="56" y="361"/>
                </a:cxn>
                <a:cxn ang="0">
                  <a:pos x="41" y="358"/>
                </a:cxn>
                <a:cxn ang="0">
                  <a:pos x="41" y="358"/>
                </a:cxn>
                <a:cxn ang="0">
                  <a:pos x="8" y="338"/>
                </a:cxn>
                <a:cxn ang="0">
                  <a:pos x="0" y="332"/>
                </a:cxn>
                <a:cxn ang="0">
                  <a:pos x="0" y="332"/>
                </a:cxn>
                <a:cxn ang="0">
                  <a:pos x="11" y="222"/>
                </a:cxn>
                <a:cxn ang="0">
                  <a:pos x="15" y="116"/>
                </a:cxn>
                <a:cxn ang="0">
                  <a:pos x="15" y="63"/>
                </a:cxn>
                <a:cxn ang="0">
                  <a:pos x="15" y="7"/>
                </a:cxn>
                <a:cxn ang="0">
                  <a:pos x="15" y="7"/>
                </a:cxn>
              </a:cxnLst>
              <a:rect l="0" t="0" r="r" b="b"/>
              <a:pathLst>
                <a:path w="123" h="365">
                  <a:moveTo>
                    <a:pt x="15" y="7"/>
                  </a:moveTo>
                  <a:lnTo>
                    <a:pt x="15" y="7"/>
                  </a:lnTo>
                  <a:lnTo>
                    <a:pt x="26" y="4"/>
                  </a:lnTo>
                  <a:lnTo>
                    <a:pt x="56" y="0"/>
                  </a:lnTo>
                  <a:lnTo>
                    <a:pt x="75" y="0"/>
                  </a:lnTo>
                  <a:lnTo>
                    <a:pt x="93" y="4"/>
                  </a:lnTo>
                  <a:lnTo>
                    <a:pt x="108" y="10"/>
                  </a:lnTo>
                  <a:lnTo>
                    <a:pt x="123" y="20"/>
                  </a:lnTo>
                  <a:lnTo>
                    <a:pt x="123" y="20"/>
                  </a:lnTo>
                  <a:lnTo>
                    <a:pt x="123" y="96"/>
                  </a:lnTo>
                  <a:lnTo>
                    <a:pt x="116" y="176"/>
                  </a:lnTo>
                  <a:lnTo>
                    <a:pt x="101" y="272"/>
                  </a:lnTo>
                  <a:lnTo>
                    <a:pt x="101" y="272"/>
                  </a:lnTo>
                  <a:lnTo>
                    <a:pt x="101" y="322"/>
                  </a:lnTo>
                  <a:lnTo>
                    <a:pt x="105" y="342"/>
                  </a:lnTo>
                  <a:lnTo>
                    <a:pt x="108" y="355"/>
                  </a:lnTo>
                  <a:lnTo>
                    <a:pt x="108" y="355"/>
                  </a:lnTo>
                  <a:lnTo>
                    <a:pt x="97" y="361"/>
                  </a:lnTo>
                  <a:lnTo>
                    <a:pt x="82" y="365"/>
                  </a:lnTo>
                  <a:lnTo>
                    <a:pt x="67" y="361"/>
                  </a:lnTo>
                  <a:lnTo>
                    <a:pt x="67" y="361"/>
                  </a:lnTo>
                  <a:lnTo>
                    <a:pt x="56" y="361"/>
                  </a:lnTo>
                  <a:lnTo>
                    <a:pt x="41" y="358"/>
                  </a:lnTo>
                  <a:lnTo>
                    <a:pt x="41" y="358"/>
                  </a:lnTo>
                  <a:lnTo>
                    <a:pt x="8" y="338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11" y="222"/>
                  </a:lnTo>
                  <a:lnTo>
                    <a:pt x="15" y="116"/>
                  </a:lnTo>
                  <a:lnTo>
                    <a:pt x="15" y="63"/>
                  </a:lnTo>
                  <a:lnTo>
                    <a:pt x="15" y="7"/>
                  </a:lnTo>
                  <a:lnTo>
                    <a:pt x="15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7" name="Freeform 43"/>
            <p:cNvSpPr>
              <a:spLocks/>
            </p:cNvSpPr>
            <p:nvPr/>
          </p:nvSpPr>
          <p:spPr bwMode="auto">
            <a:xfrm>
              <a:off x="2178" y="2578"/>
              <a:ext cx="11" cy="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0"/>
                </a:cxn>
                <a:cxn ang="0">
                  <a:pos x="0" y="50"/>
                </a:cxn>
                <a:cxn ang="0">
                  <a:pos x="11" y="0"/>
                </a:cxn>
              </a:cxnLst>
              <a:rect l="0" t="0" r="r" b="b"/>
              <a:pathLst>
                <a:path w="11" h="50">
                  <a:moveTo>
                    <a:pt x="11" y="0"/>
                  </a:moveTo>
                  <a:lnTo>
                    <a:pt x="0" y="10"/>
                  </a:lnTo>
                  <a:lnTo>
                    <a:pt x="0" y="5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8" name="Freeform 44"/>
            <p:cNvSpPr>
              <a:spLocks/>
            </p:cNvSpPr>
            <p:nvPr/>
          </p:nvSpPr>
          <p:spPr bwMode="auto">
            <a:xfrm>
              <a:off x="2152" y="2568"/>
              <a:ext cx="19" cy="5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9" y="17"/>
                </a:cxn>
                <a:cxn ang="0">
                  <a:pos x="0" y="53"/>
                </a:cxn>
                <a:cxn ang="0">
                  <a:pos x="11" y="0"/>
                </a:cxn>
              </a:cxnLst>
              <a:rect l="0" t="0" r="r" b="b"/>
              <a:pathLst>
                <a:path w="19" h="53">
                  <a:moveTo>
                    <a:pt x="11" y="0"/>
                  </a:moveTo>
                  <a:lnTo>
                    <a:pt x="19" y="17"/>
                  </a:lnTo>
                  <a:lnTo>
                    <a:pt x="0" y="5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9" name="Freeform 45"/>
            <p:cNvSpPr>
              <a:spLocks/>
            </p:cNvSpPr>
            <p:nvPr/>
          </p:nvSpPr>
          <p:spPr bwMode="auto">
            <a:xfrm>
              <a:off x="2156" y="2843"/>
              <a:ext cx="153" cy="510"/>
            </a:xfrm>
            <a:custGeom>
              <a:avLst/>
              <a:gdLst/>
              <a:ahLst/>
              <a:cxnLst>
                <a:cxn ang="0">
                  <a:pos x="123" y="510"/>
                </a:cxn>
                <a:cxn ang="0">
                  <a:pos x="153" y="500"/>
                </a:cxn>
                <a:cxn ang="0">
                  <a:pos x="153" y="500"/>
                </a:cxn>
                <a:cxn ang="0">
                  <a:pos x="138" y="447"/>
                </a:cxn>
                <a:cxn ang="0">
                  <a:pos x="119" y="377"/>
                </a:cxn>
                <a:cxn ang="0">
                  <a:pos x="78" y="212"/>
                </a:cxn>
                <a:cxn ang="0">
                  <a:pos x="33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48" y="222"/>
                </a:cxn>
                <a:cxn ang="0">
                  <a:pos x="89" y="384"/>
                </a:cxn>
                <a:cxn ang="0">
                  <a:pos x="108" y="457"/>
                </a:cxn>
                <a:cxn ang="0">
                  <a:pos x="123" y="510"/>
                </a:cxn>
                <a:cxn ang="0">
                  <a:pos x="123" y="510"/>
                </a:cxn>
              </a:cxnLst>
              <a:rect l="0" t="0" r="r" b="b"/>
              <a:pathLst>
                <a:path w="153" h="510">
                  <a:moveTo>
                    <a:pt x="123" y="510"/>
                  </a:moveTo>
                  <a:lnTo>
                    <a:pt x="153" y="500"/>
                  </a:lnTo>
                  <a:lnTo>
                    <a:pt x="153" y="500"/>
                  </a:lnTo>
                  <a:lnTo>
                    <a:pt x="138" y="447"/>
                  </a:lnTo>
                  <a:lnTo>
                    <a:pt x="119" y="377"/>
                  </a:lnTo>
                  <a:lnTo>
                    <a:pt x="78" y="212"/>
                  </a:lnTo>
                  <a:lnTo>
                    <a:pt x="3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48" y="222"/>
                  </a:lnTo>
                  <a:lnTo>
                    <a:pt x="89" y="384"/>
                  </a:lnTo>
                  <a:lnTo>
                    <a:pt x="108" y="457"/>
                  </a:lnTo>
                  <a:lnTo>
                    <a:pt x="123" y="510"/>
                  </a:lnTo>
                  <a:lnTo>
                    <a:pt x="123" y="5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0" name="Freeform 46"/>
            <p:cNvSpPr>
              <a:spLocks/>
            </p:cNvSpPr>
            <p:nvPr/>
          </p:nvSpPr>
          <p:spPr bwMode="auto">
            <a:xfrm>
              <a:off x="2074" y="2836"/>
              <a:ext cx="82" cy="504"/>
            </a:xfrm>
            <a:custGeom>
              <a:avLst/>
              <a:gdLst/>
              <a:ahLst/>
              <a:cxnLst>
                <a:cxn ang="0">
                  <a:pos x="82" y="7"/>
                </a:cxn>
                <a:cxn ang="0">
                  <a:pos x="82" y="7"/>
                </a:cxn>
                <a:cxn ang="0">
                  <a:pos x="75" y="60"/>
                </a:cxn>
                <a:cxn ang="0">
                  <a:pos x="52" y="189"/>
                </a:cxn>
                <a:cxn ang="0">
                  <a:pos x="45" y="269"/>
                </a:cxn>
                <a:cxn ang="0">
                  <a:pos x="37" y="351"/>
                </a:cxn>
                <a:cxn ang="0">
                  <a:pos x="34" y="431"/>
                </a:cxn>
                <a:cxn ang="0">
                  <a:pos x="34" y="504"/>
                </a:cxn>
                <a:cxn ang="0">
                  <a:pos x="4" y="504"/>
                </a:cxn>
                <a:cxn ang="0">
                  <a:pos x="4" y="504"/>
                </a:cxn>
                <a:cxn ang="0">
                  <a:pos x="0" y="431"/>
                </a:cxn>
                <a:cxn ang="0">
                  <a:pos x="4" y="351"/>
                </a:cxn>
                <a:cxn ang="0">
                  <a:pos x="11" y="269"/>
                </a:cxn>
                <a:cxn ang="0">
                  <a:pos x="19" y="189"/>
                </a:cxn>
                <a:cxn ang="0">
                  <a:pos x="41" y="60"/>
                </a:cxn>
                <a:cxn ang="0">
                  <a:pos x="52" y="0"/>
                </a:cxn>
                <a:cxn ang="0">
                  <a:pos x="82" y="7"/>
                </a:cxn>
              </a:cxnLst>
              <a:rect l="0" t="0" r="r" b="b"/>
              <a:pathLst>
                <a:path w="82" h="504">
                  <a:moveTo>
                    <a:pt x="82" y="7"/>
                  </a:moveTo>
                  <a:lnTo>
                    <a:pt x="82" y="7"/>
                  </a:lnTo>
                  <a:lnTo>
                    <a:pt x="75" y="60"/>
                  </a:lnTo>
                  <a:lnTo>
                    <a:pt x="52" y="189"/>
                  </a:lnTo>
                  <a:lnTo>
                    <a:pt x="45" y="269"/>
                  </a:lnTo>
                  <a:lnTo>
                    <a:pt x="37" y="351"/>
                  </a:lnTo>
                  <a:lnTo>
                    <a:pt x="34" y="431"/>
                  </a:lnTo>
                  <a:lnTo>
                    <a:pt x="34" y="504"/>
                  </a:lnTo>
                  <a:lnTo>
                    <a:pt x="4" y="504"/>
                  </a:lnTo>
                  <a:lnTo>
                    <a:pt x="4" y="504"/>
                  </a:lnTo>
                  <a:lnTo>
                    <a:pt x="0" y="431"/>
                  </a:lnTo>
                  <a:lnTo>
                    <a:pt x="4" y="351"/>
                  </a:lnTo>
                  <a:lnTo>
                    <a:pt x="11" y="269"/>
                  </a:lnTo>
                  <a:lnTo>
                    <a:pt x="19" y="189"/>
                  </a:lnTo>
                  <a:lnTo>
                    <a:pt x="41" y="60"/>
                  </a:lnTo>
                  <a:lnTo>
                    <a:pt x="52" y="0"/>
                  </a:lnTo>
                  <a:lnTo>
                    <a:pt x="82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1" name="Freeform 47"/>
            <p:cNvSpPr>
              <a:spLocks/>
            </p:cNvSpPr>
            <p:nvPr/>
          </p:nvSpPr>
          <p:spPr bwMode="auto">
            <a:xfrm>
              <a:off x="1765" y="2171"/>
              <a:ext cx="48" cy="39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19"/>
                </a:cxn>
                <a:cxn ang="0">
                  <a:pos x="4" y="29"/>
                </a:cxn>
                <a:cxn ang="0">
                  <a:pos x="7" y="33"/>
                </a:cxn>
                <a:cxn ang="0">
                  <a:pos x="15" y="39"/>
                </a:cxn>
                <a:cxn ang="0">
                  <a:pos x="26" y="39"/>
                </a:cxn>
                <a:cxn ang="0">
                  <a:pos x="26" y="39"/>
                </a:cxn>
                <a:cxn ang="0">
                  <a:pos x="34" y="39"/>
                </a:cxn>
                <a:cxn ang="0">
                  <a:pos x="41" y="33"/>
                </a:cxn>
                <a:cxn ang="0">
                  <a:pos x="48" y="29"/>
                </a:cxn>
                <a:cxn ang="0">
                  <a:pos x="48" y="19"/>
                </a:cxn>
                <a:cxn ang="0">
                  <a:pos x="48" y="19"/>
                </a:cxn>
                <a:cxn ang="0">
                  <a:pos x="48" y="13"/>
                </a:cxn>
                <a:cxn ang="0">
                  <a:pos x="41" y="6"/>
                </a:cxn>
                <a:cxn ang="0">
                  <a:pos x="34" y="0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15" y="0"/>
                </a:cxn>
                <a:cxn ang="0">
                  <a:pos x="7" y="6"/>
                </a:cxn>
                <a:cxn ang="0">
                  <a:pos x="4" y="13"/>
                </a:cxn>
                <a:cxn ang="0">
                  <a:pos x="0" y="19"/>
                </a:cxn>
                <a:cxn ang="0">
                  <a:pos x="0" y="19"/>
                </a:cxn>
              </a:cxnLst>
              <a:rect l="0" t="0" r="r" b="b"/>
              <a:pathLst>
                <a:path w="48" h="39">
                  <a:moveTo>
                    <a:pt x="0" y="19"/>
                  </a:moveTo>
                  <a:lnTo>
                    <a:pt x="0" y="19"/>
                  </a:lnTo>
                  <a:lnTo>
                    <a:pt x="4" y="29"/>
                  </a:lnTo>
                  <a:lnTo>
                    <a:pt x="7" y="33"/>
                  </a:lnTo>
                  <a:lnTo>
                    <a:pt x="15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34" y="39"/>
                  </a:lnTo>
                  <a:lnTo>
                    <a:pt x="41" y="33"/>
                  </a:lnTo>
                  <a:lnTo>
                    <a:pt x="48" y="29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8" y="13"/>
                  </a:lnTo>
                  <a:lnTo>
                    <a:pt x="41" y="6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15" y="0"/>
                  </a:lnTo>
                  <a:lnTo>
                    <a:pt x="7" y="6"/>
                  </a:lnTo>
                  <a:lnTo>
                    <a:pt x="4" y="13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2" name="Freeform 48"/>
            <p:cNvSpPr>
              <a:spLocks/>
            </p:cNvSpPr>
            <p:nvPr/>
          </p:nvSpPr>
          <p:spPr bwMode="auto">
            <a:xfrm>
              <a:off x="1776" y="2177"/>
              <a:ext cx="30" cy="2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0" y="20"/>
                </a:cxn>
                <a:cxn ang="0">
                  <a:pos x="4" y="23"/>
                </a:cxn>
                <a:cxn ang="0">
                  <a:pos x="8" y="27"/>
                </a:cxn>
                <a:cxn ang="0">
                  <a:pos x="15" y="27"/>
                </a:cxn>
                <a:cxn ang="0">
                  <a:pos x="15" y="27"/>
                </a:cxn>
                <a:cxn ang="0">
                  <a:pos x="26" y="23"/>
                </a:cxn>
                <a:cxn ang="0">
                  <a:pos x="26" y="20"/>
                </a:cxn>
                <a:cxn ang="0">
                  <a:pos x="30" y="13"/>
                </a:cxn>
                <a:cxn ang="0">
                  <a:pos x="30" y="13"/>
                </a:cxn>
                <a:cxn ang="0">
                  <a:pos x="26" y="10"/>
                </a:cxn>
                <a:cxn ang="0">
                  <a:pos x="26" y="4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8" y="4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3"/>
                </a:cxn>
                <a:cxn ang="0">
                  <a:pos x="0" y="13"/>
                </a:cxn>
              </a:cxnLst>
              <a:rect l="0" t="0" r="r" b="b"/>
              <a:pathLst>
                <a:path w="30" h="27">
                  <a:moveTo>
                    <a:pt x="0" y="13"/>
                  </a:moveTo>
                  <a:lnTo>
                    <a:pt x="0" y="13"/>
                  </a:lnTo>
                  <a:lnTo>
                    <a:pt x="0" y="20"/>
                  </a:lnTo>
                  <a:lnTo>
                    <a:pt x="4" y="23"/>
                  </a:lnTo>
                  <a:lnTo>
                    <a:pt x="8" y="27"/>
                  </a:lnTo>
                  <a:lnTo>
                    <a:pt x="15" y="27"/>
                  </a:lnTo>
                  <a:lnTo>
                    <a:pt x="15" y="27"/>
                  </a:lnTo>
                  <a:lnTo>
                    <a:pt x="26" y="23"/>
                  </a:lnTo>
                  <a:lnTo>
                    <a:pt x="26" y="20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26" y="10"/>
                  </a:lnTo>
                  <a:lnTo>
                    <a:pt x="26" y="4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8" y="4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3" name="Freeform 49"/>
            <p:cNvSpPr>
              <a:spLocks/>
            </p:cNvSpPr>
            <p:nvPr/>
          </p:nvSpPr>
          <p:spPr bwMode="auto">
            <a:xfrm>
              <a:off x="2402" y="2171"/>
              <a:ext cx="48" cy="39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19"/>
                </a:cxn>
                <a:cxn ang="0">
                  <a:pos x="0" y="26"/>
                </a:cxn>
                <a:cxn ang="0">
                  <a:pos x="7" y="33"/>
                </a:cxn>
                <a:cxn ang="0">
                  <a:pos x="15" y="39"/>
                </a:cxn>
                <a:cxn ang="0">
                  <a:pos x="22" y="39"/>
                </a:cxn>
                <a:cxn ang="0">
                  <a:pos x="22" y="39"/>
                </a:cxn>
                <a:cxn ang="0">
                  <a:pos x="33" y="39"/>
                </a:cxn>
                <a:cxn ang="0">
                  <a:pos x="41" y="33"/>
                </a:cxn>
                <a:cxn ang="0">
                  <a:pos x="44" y="26"/>
                </a:cxn>
                <a:cxn ang="0">
                  <a:pos x="48" y="19"/>
                </a:cxn>
                <a:cxn ang="0">
                  <a:pos x="48" y="19"/>
                </a:cxn>
                <a:cxn ang="0">
                  <a:pos x="44" y="13"/>
                </a:cxn>
                <a:cxn ang="0">
                  <a:pos x="41" y="6"/>
                </a:cxn>
                <a:cxn ang="0">
                  <a:pos x="33" y="0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5" y="0"/>
                </a:cxn>
                <a:cxn ang="0">
                  <a:pos x="7" y="6"/>
                </a:cxn>
                <a:cxn ang="0">
                  <a:pos x="0" y="13"/>
                </a:cxn>
                <a:cxn ang="0">
                  <a:pos x="0" y="19"/>
                </a:cxn>
                <a:cxn ang="0">
                  <a:pos x="0" y="19"/>
                </a:cxn>
              </a:cxnLst>
              <a:rect l="0" t="0" r="r" b="b"/>
              <a:pathLst>
                <a:path w="48" h="39">
                  <a:moveTo>
                    <a:pt x="0" y="19"/>
                  </a:moveTo>
                  <a:lnTo>
                    <a:pt x="0" y="19"/>
                  </a:lnTo>
                  <a:lnTo>
                    <a:pt x="0" y="26"/>
                  </a:lnTo>
                  <a:lnTo>
                    <a:pt x="7" y="33"/>
                  </a:lnTo>
                  <a:lnTo>
                    <a:pt x="15" y="39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33" y="39"/>
                  </a:lnTo>
                  <a:lnTo>
                    <a:pt x="41" y="33"/>
                  </a:lnTo>
                  <a:lnTo>
                    <a:pt x="44" y="26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4" y="13"/>
                  </a:lnTo>
                  <a:lnTo>
                    <a:pt x="41" y="6"/>
                  </a:lnTo>
                  <a:lnTo>
                    <a:pt x="33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5" y="0"/>
                  </a:lnTo>
                  <a:lnTo>
                    <a:pt x="7" y="6"/>
                  </a:lnTo>
                  <a:lnTo>
                    <a:pt x="0" y="13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4" name="Freeform 50"/>
            <p:cNvSpPr>
              <a:spLocks/>
            </p:cNvSpPr>
            <p:nvPr/>
          </p:nvSpPr>
          <p:spPr bwMode="auto">
            <a:xfrm>
              <a:off x="2413" y="2177"/>
              <a:ext cx="26" cy="2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0" y="17"/>
                </a:cxn>
                <a:cxn ang="0">
                  <a:pos x="4" y="23"/>
                </a:cxn>
                <a:cxn ang="0">
                  <a:pos x="11" y="27"/>
                </a:cxn>
                <a:cxn ang="0">
                  <a:pos x="11" y="27"/>
                </a:cxn>
                <a:cxn ang="0">
                  <a:pos x="18" y="23"/>
                </a:cxn>
                <a:cxn ang="0">
                  <a:pos x="22" y="23"/>
                </a:cxn>
                <a:cxn ang="0">
                  <a:pos x="26" y="17"/>
                </a:cxn>
                <a:cxn ang="0">
                  <a:pos x="26" y="13"/>
                </a:cxn>
                <a:cxn ang="0">
                  <a:pos x="26" y="13"/>
                </a:cxn>
                <a:cxn ang="0">
                  <a:pos x="26" y="10"/>
                </a:cxn>
                <a:cxn ang="0">
                  <a:pos x="22" y="4"/>
                </a:cxn>
                <a:cxn ang="0">
                  <a:pos x="18" y="4"/>
                </a:cxn>
                <a:cxn ang="0">
                  <a:pos x="11" y="0"/>
                </a:cxn>
                <a:cxn ang="0">
                  <a:pos x="11" y="0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3"/>
                </a:cxn>
                <a:cxn ang="0">
                  <a:pos x="0" y="13"/>
                </a:cxn>
              </a:cxnLst>
              <a:rect l="0" t="0" r="r" b="b"/>
              <a:pathLst>
                <a:path w="26" h="27">
                  <a:moveTo>
                    <a:pt x="0" y="13"/>
                  </a:moveTo>
                  <a:lnTo>
                    <a:pt x="0" y="13"/>
                  </a:lnTo>
                  <a:lnTo>
                    <a:pt x="0" y="17"/>
                  </a:lnTo>
                  <a:lnTo>
                    <a:pt x="4" y="23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8" y="23"/>
                  </a:lnTo>
                  <a:lnTo>
                    <a:pt x="22" y="23"/>
                  </a:lnTo>
                  <a:lnTo>
                    <a:pt x="26" y="17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0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5" name="Freeform 51"/>
            <p:cNvSpPr>
              <a:spLocks/>
            </p:cNvSpPr>
            <p:nvPr/>
          </p:nvSpPr>
          <p:spPr bwMode="auto">
            <a:xfrm>
              <a:off x="2018" y="3330"/>
              <a:ext cx="78" cy="53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9"/>
                </a:cxn>
                <a:cxn ang="0">
                  <a:pos x="45" y="49"/>
                </a:cxn>
                <a:cxn ang="0">
                  <a:pos x="60" y="36"/>
                </a:cxn>
                <a:cxn ang="0">
                  <a:pos x="60" y="53"/>
                </a:cxn>
                <a:cxn ang="0">
                  <a:pos x="75" y="53"/>
                </a:cxn>
                <a:cxn ang="0">
                  <a:pos x="78" y="0"/>
                </a:cxn>
                <a:cxn ang="0">
                  <a:pos x="67" y="0"/>
                </a:cxn>
                <a:cxn ang="0">
                  <a:pos x="60" y="13"/>
                </a:cxn>
                <a:cxn ang="0">
                  <a:pos x="34" y="33"/>
                </a:cxn>
                <a:cxn ang="0">
                  <a:pos x="0" y="36"/>
                </a:cxn>
              </a:cxnLst>
              <a:rect l="0" t="0" r="r" b="b"/>
              <a:pathLst>
                <a:path w="78" h="53">
                  <a:moveTo>
                    <a:pt x="0" y="36"/>
                  </a:moveTo>
                  <a:lnTo>
                    <a:pt x="0" y="49"/>
                  </a:lnTo>
                  <a:lnTo>
                    <a:pt x="45" y="49"/>
                  </a:lnTo>
                  <a:lnTo>
                    <a:pt x="60" y="36"/>
                  </a:lnTo>
                  <a:lnTo>
                    <a:pt x="60" y="53"/>
                  </a:lnTo>
                  <a:lnTo>
                    <a:pt x="75" y="53"/>
                  </a:lnTo>
                  <a:lnTo>
                    <a:pt x="78" y="0"/>
                  </a:lnTo>
                  <a:lnTo>
                    <a:pt x="67" y="0"/>
                  </a:lnTo>
                  <a:lnTo>
                    <a:pt x="60" y="13"/>
                  </a:lnTo>
                  <a:lnTo>
                    <a:pt x="34" y="33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6" name="Freeform 52"/>
            <p:cNvSpPr>
              <a:spLocks/>
            </p:cNvSpPr>
            <p:nvPr/>
          </p:nvSpPr>
          <p:spPr bwMode="auto">
            <a:xfrm>
              <a:off x="2230" y="3333"/>
              <a:ext cx="79" cy="60"/>
            </a:xfrm>
            <a:custGeom>
              <a:avLst/>
              <a:gdLst/>
              <a:ahLst/>
              <a:cxnLst>
                <a:cxn ang="0">
                  <a:pos x="0" y="46"/>
                </a:cxn>
                <a:cxn ang="0">
                  <a:pos x="0" y="60"/>
                </a:cxn>
                <a:cxn ang="0">
                  <a:pos x="49" y="56"/>
                </a:cxn>
                <a:cxn ang="0">
                  <a:pos x="60" y="40"/>
                </a:cxn>
                <a:cxn ang="0">
                  <a:pos x="64" y="56"/>
                </a:cxn>
                <a:cxn ang="0">
                  <a:pos x="79" y="53"/>
                </a:cxn>
                <a:cxn ang="0">
                  <a:pos x="71" y="0"/>
                </a:cxn>
                <a:cxn ang="0">
                  <a:pos x="60" y="3"/>
                </a:cxn>
                <a:cxn ang="0">
                  <a:pos x="56" y="20"/>
                </a:cxn>
                <a:cxn ang="0">
                  <a:pos x="34" y="40"/>
                </a:cxn>
                <a:cxn ang="0">
                  <a:pos x="0" y="46"/>
                </a:cxn>
              </a:cxnLst>
              <a:rect l="0" t="0" r="r" b="b"/>
              <a:pathLst>
                <a:path w="79" h="60">
                  <a:moveTo>
                    <a:pt x="0" y="46"/>
                  </a:moveTo>
                  <a:lnTo>
                    <a:pt x="0" y="60"/>
                  </a:lnTo>
                  <a:lnTo>
                    <a:pt x="49" y="56"/>
                  </a:lnTo>
                  <a:lnTo>
                    <a:pt x="60" y="40"/>
                  </a:lnTo>
                  <a:lnTo>
                    <a:pt x="64" y="56"/>
                  </a:lnTo>
                  <a:lnTo>
                    <a:pt x="79" y="53"/>
                  </a:lnTo>
                  <a:lnTo>
                    <a:pt x="71" y="0"/>
                  </a:lnTo>
                  <a:lnTo>
                    <a:pt x="60" y="3"/>
                  </a:lnTo>
                  <a:lnTo>
                    <a:pt x="56" y="20"/>
                  </a:lnTo>
                  <a:lnTo>
                    <a:pt x="34" y="4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7" name="Freeform 57"/>
            <p:cNvSpPr>
              <a:spLocks/>
            </p:cNvSpPr>
            <p:nvPr/>
          </p:nvSpPr>
          <p:spPr bwMode="auto">
            <a:xfrm>
              <a:off x="1597" y="1591"/>
              <a:ext cx="838" cy="599"/>
            </a:xfrm>
            <a:custGeom>
              <a:avLst/>
              <a:gdLst/>
              <a:ahLst/>
              <a:cxnLst>
                <a:cxn ang="0">
                  <a:pos x="805" y="421"/>
                </a:cxn>
                <a:cxn ang="0">
                  <a:pos x="775" y="447"/>
                </a:cxn>
                <a:cxn ang="0">
                  <a:pos x="723" y="480"/>
                </a:cxn>
                <a:cxn ang="0">
                  <a:pos x="671" y="450"/>
                </a:cxn>
                <a:cxn ang="0">
                  <a:pos x="645" y="384"/>
                </a:cxn>
                <a:cxn ang="0">
                  <a:pos x="656" y="328"/>
                </a:cxn>
                <a:cxn ang="0">
                  <a:pos x="700" y="288"/>
                </a:cxn>
                <a:cxn ang="0">
                  <a:pos x="749" y="298"/>
                </a:cxn>
                <a:cxn ang="0">
                  <a:pos x="786" y="335"/>
                </a:cxn>
                <a:cxn ang="0">
                  <a:pos x="823" y="321"/>
                </a:cxn>
                <a:cxn ang="0">
                  <a:pos x="834" y="209"/>
                </a:cxn>
                <a:cxn ang="0">
                  <a:pos x="827" y="179"/>
                </a:cxn>
                <a:cxn ang="0">
                  <a:pos x="786" y="176"/>
                </a:cxn>
                <a:cxn ang="0">
                  <a:pos x="671" y="212"/>
                </a:cxn>
                <a:cxn ang="0">
                  <a:pos x="596" y="202"/>
                </a:cxn>
                <a:cxn ang="0">
                  <a:pos x="559" y="179"/>
                </a:cxn>
                <a:cxn ang="0">
                  <a:pos x="566" y="149"/>
                </a:cxn>
                <a:cxn ang="0">
                  <a:pos x="630" y="103"/>
                </a:cxn>
                <a:cxn ang="0">
                  <a:pos x="630" y="66"/>
                </a:cxn>
                <a:cxn ang="0">
                  <a:pos x="574" y="17"/>
                </a:cxn>
                <a:cxn ang="0">
                  <a:pos x="496" y="0"/>
                </a:cxn>
                <a:cxn ang="0">
                  <a:pos x="395" y="23"/>
                </a:cxn>
                <a:cxn ang="0">
                  <a:pos x="354" y="80"/>
                </a:cxn>
                <a:cxn ang="0">
                  <a:pos x="365" y="109"/>
                </a:cxn>
                <a:cxn ang="0">
                  <a:pos x="429" y="149"/>
                </a:cxn>
                <a:cxn ang="0">
                  <a:pos x="417" y="199"/>
                </a:cxn>
                <a:cxn ang="0">
                  <a:pos x="395" y="209"/>
                </a:cxn>
                <a:cxn ang="0">
                  <a:pos x="306" y="209"/>
                </a:cxn>
                <a:cxn ang="0">
                  <a:pos x="157" y="162"/>
                </a:cxn>
                <a:cxn ang="0">
                  <a:pos x="153" y="328"/>
                </a:cxn>
                <a:cxn ang="0">
                  <a:pos x="112" y="325"/>
                </a:cxn>
                <a:cxn ang="0">
                  <a:pos x="64" y="291"/>
                </a:cxn>
                <a:cxn ang="0">
                  <a:pos x="27" y="305"/>
                </a:cxn>
                <a:cxn ang="0">
                  <a:pos x="0" y="361"/>
                </a:cxn>
                <a:cxn ang="0">
                  <a:pos x="4" y="411"/>
                </a:cxn>
                <a:cxn ang="0">
                  <a:pos x="38" y="457"/>
                </a:cxn>
                <a:cxn ang="0">
                  <a:pos x="75" y="464"/>
                </a:cxn>
                <a:cxn ang="0">
                  <a:pos x="108" y="434"/>
                </a:cxn>
                <a:cxn ang="0">
                  <a:pos x="149" y="427"/>
                </a:cxn>
                <a:cxn ang="0">
                  <a:pos x="157" y="546"/>
                </a:cxn>
                <a:cxn ang="0">
                  <a:pos x="172" y="576"/>
                </a:cxn>
                <a:cxn ang="0">
                  <a:pos x="362" y="573"/>
                </a:cxn>
                <a:cxn ang="0">
                  <a:pos x="421" y="580"/>
                </a:cxn>
                <a:cxn ang="0">
                  <a:pos x="425" y="550"/>
                </a:cxn>
                <a:cxn ang="0">
                  <a:pos x="365" y="513"/>
                </a:cxn>
                <a:cxn ang="0">
                  <a:pos x="362" y="487"/>
                </a:cxn>
                <a:cxn ang="0">
                  <a:pos x="417" y="454"/>
                </a:cxn>
                <a:cxn ang="0">
                  <a:pos x="488" y="444"/>
                </a:cxn>
                <a:cxn ang="0">
                  <a:pos x="578" y="464"/>
                </a:cxn>
                <a:cxn ang="0">
                  <a:pos x="615" y="503"/>
                </a:cxn>
                <a:cxn ang="0">
                  <a:pos x="585" y="540"/>
                </a:cxn>
                <a:cxn ang="0">
                  <a:pos x="555" y="570"/>
                </a:cxn>
                <a:cxn ang="0">
                  <a:pos x="615" y="580"/>
                </a:cxn>
                <a:cxn ang="0">
                  <a:pos x="797" y="599"/>
                </a:cxn>
                <a:cxn ang="0">
                  <a:pos x="827" y="434"/>
                </a:cxn>
              </a:cxnLst>
              <a:rect l="0" t="0" r="r" b="b"/>
              <a:pathLst>
                <a:path w="838" h="599">
                  <a:moveTo>
                    <a:pt x="827" y="434"/>
                  </a:moveTo>
                  <a:lnTo>
                    <a:pt x="827" y="434"/>
                  </a:lnTo>
                  <a:lnTo>
                    <a:pt x="816" y="424"/>
                  </a:lnTo>
                  <a:lnTo>
                    <a:pt x="805" y="421"/>
                  </a:lnTo>
                  <a:lnTo>
                    <a:pt x="794" y="421"/>
                  </a:lnTo>
                  <a:lnTo>
                    <a:pt x="782" y="427"/>
                  </a:lnTo>
                  <a:lnTo>
                    <a:pt x="782" y="427"/>
                  </a:lnTo>
                  <a:lnTo>
                    <a:pt x="775" y="447"/>
                  </a:lnTo>
                  <a:lnTo>
                    <a:pt x="760" y="464"/>
                  </a:lnTo>
                  <a:lnTo>
                    <a:pt x="741" y="477"/>
                  </a:lnTo>
                  <a:lnTo>
                    <a:pt x="723" y="480"/>
                  </a:lnTo>
                  <a:lnTo>
                    <a:pt x="723" y="480"/>
                  </a:lnTo>
                  <a:lnTo>
                    <a:pt x="708" y="477"/>
                  </a:lnTo>
                  <a:lnTo>
                    <a:pt x="693" y="474"/>
                  </a:lnTo>
                  <a:lnTo>
                    <a:pt x="682" y="464"/>
                  </a:lnTo>
                  <a:lnTo>
                    <a:pt x="671" y="450"/>
                  </a:lnTo>
                  <a:lnTo>
                    <a:pt x="659" y="437"/>
                  </a:lnTo>
                  <a:lnTo>
                    <a:pt x="652" y="421"/>
                  </a:lnTo>
                  <a:lnTo>
                    <a:pt x="648" y="404"/>
                  </a:lnTo>
                  <a:lnTo>
                    <a:pt x="645" y="384"/>
                  </a:lnTo>
                  <a:lnTo>
                    <a:pt x="645" y="384"/>
                  </a:lnTo>
                  <a:lnTo>
                    <a:pt x="645" y="364"/>
                  </a:lnTo>
                  <a:lnTo>
                    <a:pt x="648" y="344"/>
                  </a:lnTo>
                  <a:lnTo>
                    <a:pt x="656" y="328"/>
                  </a:lnTo>
                  <a:lnTo>
                    <a:pt x="663" y="315"/>
                  </a:lnTo>
                  <a:lnTo>
                    <a:pt x="674" y="305"/>
                  </a:lnTo>
                  <a:lnTo>
                    <a:pt x="686" y="295"/>
                  </a:lnTo>
                  <a:lnTo>
                    <a:pt x="700" y="288"/>
                  </a:lnTo>
                  <a:lnTo>
                    <a:pt x="715" y="285"/>
                  </a:lnTo>
                  <a:lnTo>
                    <a:pt x="715" y="285"/>
                  </a:lnTo>
                  <a:lnTo>
                    <a:pt x="734" y="288"/>
                  </a:lnTo>
                  <a:lnTo>
                    <a:pt x="749" y="298"/>
                  </a:lnTo>
                  <a:lnTo>
                    <a:pt x="764" y="315"/>
                  </a:lnTo>
                  <a:lnTo>
                    <a:pt x="779" y="331"/>
                  </a:lnTo>
                  <a:lnTo>
                    <a:pt x="779" y="331"/>
                  </a:lnTo>
                  <a:lnTo>
                    <a:pt x="786" y="335"/>
                  </a:lnTo>
                  <a:lnTo>
                    <a:pt x="797" y="338"/>
                  </a:lnTo>
                  <a:lnTo>
                    <a:pt x="808" y="335"/>
                  </a:lnTo>
                  <a:lnTo>
                    <a:pt x="820" y="328"/>
                  </a:lnTo>
                  <a:lnTo>
                    <a:pt x="823" y="321"/>
                  </a:lnTo>
                  <a:lnTo>
                    <a:pt x="823" y="321"/>
                  </a:lnTo>
                  <a:lnTo>
                    <a:pt x="827" y="252"/>
                  </a:lnTo>
                  <a:lnTo>
                    <a:pt x="831" y="229"/>
                  </a:lnTo>
                  <a:lnTo>
                    <a:pt x="834" y="209"/>
                  </a:lnTo>
                  <a:lnTo>
                    <a:pt x="834" y="209"/>
                  </a:lnTo>
                  <a:lnTo>
                    <a:pt x="838" y="192"/>
                  </a:lnTo>
                  <a:lnTo>
                    <a:pt x="834" y="182"/>
                  </a:lnTo>
                  <a:lnTo>
                    <a:pt x="827" y="179"/>
                  </a:lnTo>
                  <a:lnTo>
                    <a:pt x="816" y="176"/>
                  </a:lnTo>
                  <a:lnTo>
                    <a:pt x="797" y="17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64" y="189"/>
                  </a:lnTo>
                  <a:lnTo>
                    <a:pt x="738" y="199"/>
                  </a:lnTo>
                  <a:lnTo>
                    <a:pt x="708" y="205"/>
                  </a:lnTo>
                  <a:lnTo>
                    <a:pt x="671" y="212"/>
                  </a:lnTo>
                  <a:lnTo>
                    <a:pt x="652" y="212"/>
                  </a:lnTo>
                  <a:lnTo>
                    <a:pt x="633" y="212"/>
                  </a:lnTo>
                  <a:lnTo>
                    <a:pt x="615" y="209"/>
                  </a:lnTo>
                  <a:lnTo>
                    <a:pt x="596" y="202"/>
                  </a:lnTo>
                  <a:lnTo>
                    <a:pt x="578" y="195"/>
                  </a:lnTo>
                  <a:lnTo>
                    <a:pt x="563" y="182"/>
                  </a:lnTo>
                  <a:lnTo>
                    <a:pt x="563" y="182"/>
                  </a:lnTo>
                  <a:lnTo>
                    <a:pt x="559" y="179"/>
                  </a:lnTo>
                  <a:lnTo>
                    <a:pt x="559" y="179"/>
                  </a:lnTo>
                  <a:lnTo>
                    <a:pt x="559" y="166"/>
                  </a:lnTo>
                  <a:lnTo>
                    <a:pt x="559" y="159"/>
                  </a:lnTo>
                  <a:lnTo>
                    <a:pt x="566" y="149"/>
                  </a:lnTo>
                  <a:lnTo>
                    <a:pt x="566" y="149"/>
                  </a:lnTo>
                  <a:lnTo>
                    <a:pt x="592" y="136"/>
                  </a:lnTo>
                  <a:lnTo>
                    <a:pt x="615" y="119"/>
                  </a:lnTo>
                  <a:lnTo>
                    <a:pt x="630" y="103"/>
                  </a:lnTo>
                  <a:lnTo>
                    <a:pt x="633" y="93"/>
                  </a:lnTo>
                  <a:lnTo>
                    <a:pt x="633" y="83"/>
                  </a:lnTo>
                  <a:lnTo>
                    <a:pt x="633" y="83"/>
                  </a:lnTo>
                  <a:lnTo>
                    <a:pt x="630" y="66"/>
                  </a:lnTo>
                  <a:lnTo>
                    <a:pt x="622" y="50"/>
                  </a:lnTo>
                  <a:lnTo>
                    <a:pt x="611" y="36"/>
                  </a:lnTo>
                  <a:lnTo>
                    <a:pt x="592" y="27"/>
                  </a:lnTo>
                  <a:lnTo>
                    <a:pt x="574" y="17"/>
                  </a:lnTo>
                  <a:lnTo>
                    <a:pt x="548" y="7"/>
                  </a:lnTo>
                  <a:lnTo>
                    <a:pt x="522" y="3"/>
                  </a:lnTo>
                  <a:lnTo>
                    <a:pt x="496" y="0"/>
                  </a:lnTo>
                  <a:lnTo>
                    <a:pt x="496" y="0"/>
                  </a:lnTo>
                  <a:lnTo>
                    <a:pt x="466" y="3"/>
                  </a:lnTo>
                  <a:lnTo>
                    <a:pt x="440" y="7"/>
                  </a:lnTo>
                  <a:lnTo>
                    <a:pt x="417" y="13"/>
                  </a:lnTo>
                  <a:lnTo>
                    <a:pt x="395" y="23"/>
                  </a:lnTo>
                  <a:lnTo>
                    <a:pt x="380" y="33"/>
                  </a:lnTo>
                  <a:lnTo>
                    <a:pt x="365" y="46"/>
                  </a:lnTo>
                  <a:lnTo>
                    <a:pt x="358" y="63"/>
                  </a:lnTo>
                  <a:lnTo>
                    <a:pt x="354" y="80"/>
                  </a:lnTo>
                  <a:lnTo>
                    <a:pt x="354" y="80"/>
                  </a:lnTo>
                  <a:lnTo>
                    <a:pt x="354" y="89"/>
                  </a:lnTo>
                  <a:lnTo>
                    <a:pt x="358" y="99"/>
                  </a:lnTo>
                  <a:lnTo>
                    <a:pt x="365" y="109"/>
                  </a:lnTo>
                  <a:lnTo>
                    <a:pt x="377" y="119"/>
                  </a:lnTo>
                  <a:lnTo>
                    <a:pt x="399" y="136"/>
                  </a:lnTo>
                  <a:lnTo>
                    <a:pt x="429" y="149"/>
                  </a:lnTo>
                  <a:lnTo>
                    <a:pt x="429" y="149"/>
                  </a:lnTo>
                  <a:lnTo>
                    <a:pt x="436" y="159"/>
                  </a:lnTo>
                  <a:lnTo>
                    <a:pt x="436" y="172"/>
                  </a:lnTo>
                  <a:lnTo>
                    <a:pt x="432" y="185"/>
                  </a:lnTo>
                  <a:lnTo>
                    <a:pt x="417" y="199"/>
                  </a:lnTo>
                  <a:lnTo>
                    <a:pt x="417" y="202"/>
                  </a:lnTo>
                  <a:lnTo>
                    <a:pt x="417" y="202"/>
                  </a:lnTo>
                  <a:lnTo>
                    <a:pt x="410" y="205"/>
                  </a:lnTo>
                  <a:lnTo>
                    <a:pt x="395" y="209"/>
                  </a:lnTo>
                  <a:lnTo>
                    <a:pt x="380" y="212"/>
                  </a:lnTo>
                  <a:lnTo>
                    <a:pt x="358" y="212"/>
                  </a:lnTo>
                  <a:lnTo>
                    <a:pt x="336" y="212"/>
                  </a:lnTo>
                  <a:lnTo>
                    <a:pt x="306" y="209"/>
                  </a:lnTo>
                  <a:lnTo>
                    <a:pt x="272" y="199"/>
                  </a:lnTo>
                  <a:lnTo>
                    <a:pt x="231" y="189"/>
                  </a:lnTo>
                  <a:lnTo>
                    <a:pt x="157" y="162"/>
                  </a:lnTo>
                  <a:lnTo>
                    <a:pt x="157" y="162"/>
                  </a:lnTo>
                  <a:lnTo>
                    <a:pt x="157" y="215"/>
                  </a:lnTo>
                  <a:lnTo>
                    <a:pt x="161" y="321"/>
                  </a:lnTo>
                  <a:lnTo>
                    <a:pt x="161" y="321"/>
                  </a:lnTo>
                  <a:lnTo>
                    <a:pt x="153" y="328"/>
                  </a:lnTo>
                  <a:lnTo>
                    <a:pt x="142" y="331"/>
                  </a:lnTo>
                  <a:lnTo>
                    <a:pt x="127" y="331"/>
                  </a:lnTo>
                  <a:lnTo>
                    <a:pt x="112" y="325"/>
                  </a:lnTo>
                  <a:lnTo>
                    <a:pt x="112" y="325"/>
                  </a:lnTo>
                  <a:lnTo>
                    <a:pt x="101" y="311"/>
                  </a:lnTo>
                  <a:lnTo>
                    <a:pt x="90" y="301"/>
                  </a:lnTo>
                  <a:lnTo>
                    <a:pt x="79" y="295"/>
                  </a:lnTo>
                  <a:lnTo>
                    <a:pt x="64" y="291"/>
                  </a:lnTo>
                  <a:lnTo>
                    <a:pt x="64" y="291"/>
                  </a:lnTo>
                  <a:lnTo>
                    <a:pt x="53" y="291"/>
                  </a:lnTo>
                  <a:lnTo>
                    <a:pt x="38" y="298"/>
                  </a:lnTo>
                  <a:lnTo>
                    <a:pt x="27" y="305"/>
                  </a:lnTo>
                  <a:lnTo>
                    <a:pt x="19" y="318"/>
                  </a:lnTo>
                  <a:lnTo>
                    <a:pt x="12" y="328"/>
                  </a:lnTo>
                  <a:lnTo>
                    <a:pt x="4" y="344"/>
                  </a:lnTo>
                  <a:lnTo>
                    <a:pt x="0" y="361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0" y="394"/>
                  </a:lnTo>
                  <a:lnTo>
                    <a:pt x="4" y="411"/>
                  </a:lnTo>
                  <a:lnTo>
                    <a:pt x="8" y="427"/>
                  </a:lnTo>
                  <a:lnTo>
                    <a:pt x="15" y="440"/>
                  </a:lnTo>
                  <a:lnTo>
                    <a:pt x="27" y="450"/>
                  </a:lnTo>
                  <a:lnTo>
                    <a:pt x="38" y="457"/>
                  </a:lnTo>
                  <a:lnTo>
                    <a:pt x="49" y="464"/>
                  </a:lnTo>
                  <a:lnTo>
                    <a:pt x="60" y="467"/>
                  </a:lnTo>
                  <a:lnTo>
                    <a:pt x="60" y="467"/>
                  </a:lnTo>
                  <a:lnTo>
                    <a:pt x="75" y="464"/>
                  </a:lnTo>
                  <a:lnTo>
                    <a:pt x="86" y="457"/>
                  </a:lnTo>
                  <a:lnTo>
                    <a:pt x="101" y="447"/>
                  </a:lnTo>
                  <a:lnTo>
                    <a:pt x="108" y="434"/>
                  </a:lnTo>
                  <a:lnTo>
                    <a:pt x="108" y="434"/>
                  </a:lnTo>
                  <a:lnTo>
                    <a:pt x="116" y="427"/>
                  </a:lnTo>
                  <a:lnTo>
                    <a:pt x="127" y="424"/>
                  </a:lnTo>
                  <a:lnTo>
                    <a:pt x="142" y="424"/>
                  </a:lnTo>
                  <a:lnTo>
                    <a:pt x="149" y="427"/>
                  </a:lnTo>
                  <a:lnTo>
                    <a:pt x="161" y="434"/>
                  </a:lnTo>
                  <a:lnTo>
                    <a:pt x="161" y="434"/>
                  </a:lnTo>
                  <a:lnTo>
                    <a:pt x="157" y="507"/>
                  </a:lnTo>
                  <a:lnTo>
                    <a:pt x="157" y="546"/>
                  </a:lnTo>
                  <a:lnTo>
                    <a:pt x="153" y="566"/>
                  </a:lnTo>
                  <a:lnTo>
                    <a:pt x="149" y="580"/>
                  </a:lnTo>
                  <a:lnTo>
                    <a:pt x="149" y="580"/>
                  </a:lnTo>
                  <a:lnTo>
                    <a:pt x="172" y="576"/>
                  </a:lnTo>
                  <a:lnTo>
                    <a:pt x="231" y="570"/>
                  </a:lnTo>
                  <a:lnTo>
                    <a:pt x="272" y="570"/>
                  </a:lnTo>
                  <a:lnTo>
                    <a:pt x="317" y="570"/>
                  </a:lnTo>
                  <a:lnTo>
                    <a:pt x="362" y="573"/>
                  </a:lnTo>
                  <a:lnTo>
                    <a:pt x="406" y="580"/>
                  </a:lnTo>
                  <a:lnTo>
                    <a:pt x="406" y="580"/>
                  </a:lnTo>
                  <a:lnTo>
                    <a:pt x="421" y="580"/>
                  </a:lnTo>
                  <a:lnTo>
                    <a:pt x="421" y="580"/>
                  </a:lnTo>
                  <a:lnTo>
                    <a:pt x="429" y="570"/>
                  </a:lnTo>
                  <a:lnTo>
                    <a:pt x="432" y="563"/>
                  </a:lnTo>
                  <a:lnTo>
                    <a:pt x="429" y="556"/>
                  </a:lnTo>
                  <a:lnTo>
                    <a:pt x="425" y="550"/>
                  </a:lnTo>
                  <a:lnTo>
                    <a:pt x="425" y="550"/>
                  </a:lnTo>
                  <a:lnTo>
                    <a:pt x="399" y="540"/>
                  </a:lnTo>
                  <a:lnTo>
                    <a:pt x="377" y="527"/>
                  </a:lnTo>
                  <a:lnTo>
                    <a:pt x="365" y="513"/>
                  </a:lnTo>
                  <a:lnTo>
                    <a:pt x="362" y="507"/>
                  </a:lnTo>
                  <a:lnTo>
                    <a:pt x="362" y="500"/>
                  </a:lnTo>
                  <a:lnTo>
                    <a:pt x="362" y="500"/>
                  </a:lnTo>
                  <a:lnTo>
                    <a:pt x="362" y="487"/>
                  </a:lnTo>
                  <a:lnTo>
                    <a:pt x="369" y="477"/>
                  </a:lnTo>
                  <a:lnTo>
                    <a:pt x="384" y="467"/>
                  </a:lnTo>
                  <a:lnTo>
                    <a:pt x="399" y="460"/>
                  </a:lnTo>
                  <a:lnTo>
                    <a:pt x="417" y="454"/>
                  </a:lnTo>
                  <a:lnTo>
                    <a:pt x="440" y="447"/>
                  </a:lnTo>
                  <a:lnTo>
                    <a:pt x="462" y="447"/>
                  </a:lnTo>
                  <a:lnTo>
                    <a:pt x="488" y="444"/>
                  </a:lnTo>
                  <a:lnTo>
                    <a:pt x="488" y="444"/>
                  </a:lnTo>
                  <a:lnTo>
                    <a:pt x="514" y="447"/>
                  </a:lnTo>
                  <a:lnTo>
                    <a:pt x="540" y="450"/>
                  </a:lnTo>
                  <a:lnTo>
                    <a:pt x="559" y="454"/>
                  </a:lnTo>
                  <a:lnTo>
                    <a:pt x="578" y="464"/>
                  </a:lnTo>
                  <a:lnTo>
                    <a:pt x="596" y="470"/>
                  </a:lnTo>
                  <a:lnTo>
                    <a:pt x="607" y="480"/>
                  </a:lnTo>
                  <a:lnTo>
                    <a:pt x="615" y="490"/>
                  </a:lnTo>
                  <a:lnTo>
                    <a:pt x="615" y="503"/>
                  </a:lnTo>
                  <a:lnTo>
                    <a:pt x="615" y="503"/>
                  </a:lnTo>
                  <a:lnTo>
                    <a:pt x="611" y="517"/>
                  </a:lnTo>
                  <a:lnTo>
                    <a:pt x="600" y="527"/>
                  </a:lnTo>
                  <a:lnTo>
                    <a:pt x="585" y="540"/>
                  </a:lnTo>
                  <a:lnTo>
                    <a:pt x="563" y="546"/>
                  </a:lnTo>
                  <a:lnTo>
                    <a:pt x="563" y="546"/>
                  </a:lnTo>
                  <a:lnTo>
                    <a:pt x="552" y="560"/>
                  </a:lnTo>
                  <a:lnTo>
                    <a:pt x="555" y="570"/>
                  </a:lnTo>
                  <a:lnTo>
                    <a:pt x="559" y="576"/>
                  </a:lnTo>
                  <a:lnTo>
                    <a:pt x="566" y="583"/>
                  </a:lnTo>
                  <a:lnTo>
                    <a:pt x="566" y="583"/>
                  </a:lnTo>
                  <a:lnTo>
                    <a:pt x="615" y="580"/>
                  </a:lnTo>
                  <a:lnTo>
                    <a:pt x="674" y="583"/>
                  </a:lnTo>
                  <a:lnTo>
                    <a:pt x="741" y="586"/>
                  </a:lnTo>
                  <a:lnTo>
                    <a:pt x="771" y="593"/>
                  </a:lnTo>
                  <a:lnTo>
                    <a:pt x="797" y="599"/>
                  </a:lnTo>
                  <a:lnTo>
                    <a:pt x="838" y="566"/>
                  </a:lnTo>
                  <a:lnTo>
                    <a:pt x="838" y="566"/>
                  </a:lnTo>
                  <a:lnTo>
                    <a:pt x="827" y="434"/>
                  </a:lnTo>
                  <a:lnTo>
                    <a:pt x="827" y="43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8" name="Freeform 58"/>
            <p:cNvSpPr>
              <a:spLocks/>
            </p:cNvSpPr>
            <p:nvPr/>
          </p:nvSpPr>
          <p:spPr bwMode="auto">
            <a:xfrm>
              <a:off x="1583" y="1574"/>
              <a:ext cx="875" cy="636"/>
            </a:xfrm>
            <a:custGeom>
              <a:avLst/>
              <a:gdLst/>
              <a:ahLst/>
              <a:cxnLst>
                <a:cxn ang="0">
                  <a:pos x="353" y="120"/>
                </a:cxn>
                <a:cxn ang="0">
                  <a:pos x="398" y="166"/>
                </a:cxn>
                <a:cxn ang="0">
                  <a:pos x="431" y="186"/>
                </a:cxn>
                <a:cxn ang="0">
                  <a:pos x="413" y="209"/>
                </a:cxn>
                <a:cxn ang="0">
                  <a:pos x="312" y="206"/>
                </a:cxn>
                <a:cxn ang="0">
                  <a:pos x="145" y="153"/>
                </a:cxn>
                <a:cxn ang="0">
                  <a:pos x="156" y="335"/>
                </a:cxn>
                <a:cxn ang="0">
                  <a:pos x="137" y="332"/>
                </a:cxn>
                <a:cxn ang="0">
                  <a:pos x="78" y="295"/>
                </a:cxn>
                <a:cxn ang="0">
                  <a:pos x="44" y="305"/>
                </a:cxn>
                <a:cxn ang="0">
                  <a:pos x="7" y="348"/>
                </a:cxn>
                <a:cxn ang="0">
                  <a:pos x="0" y="414"/>
                </a:cxn>
                <a:cxn ang="0">
                  <a:pos x="29" y="481"/>
                </a:cxn>
                <a:cxn ang="0">
                  <a:pos x="74" y="497"/>
                </a:cxn>
                <a:cxn ang="0">
                  <a:pos x="134" y="461"/>
                </a:cxn>
                <a:cxn ang="0">
                  <a:pos x="149" y="454"/>
                </a:cxn>
                <a:cxn ang="0">
                  <a:pos x="152" y="563"/>
                </a:cxn>
                <a:cxn ang="0">
                  <a:pos x="167" y="613"/>
                </a:cxn>
                <a:cxn ang="0">
                  <a:pos x="327" y="603"/>
                </a:cxn>
                <a:cxn ang="0">
                  <a:pos x="439" y="613"/>
                </a:cxn>
                <a:cxn ang="0">
                  <a:pos x="465" y="590"/>
                </a:cxn>
                <a:cxn ang="0">
                  <a:pos x="458" y="560"/>
                </a:cxn>
                <a:cxn ang="0">
                  <a:pos x="443" y="550"/>
                </a:cxn>
                <a:cxn ang="0">
                  <a:pos x="394" y="517"/>
                </a:cxn>
                <a:cxn ang="0">
                  <a:pos x="409" y="497"/>
                </a:cxn>
                <a:cxn ang="0">
                  <a:pos x="502" y="477"/>
                </a:cxn>
                <a:cxn ang="0">
                  <a:pos x="580" y="494"/>
                </a:cxn>
                <a:cxn ang="0">
                  <a:pos x="610" y="520"/>
                </a:cxn>
                <a:cxn ang="0">
                  <a:pos x="588" y="540"/>
                </a:cxn>
                <a:cxn ang="0">
                  <a:pos x="562" y="554"/>
                </a:cxn>
                <a:cxn ang="0">
                  <a:pos x="547" y="587"/>
                </a:cxn>
                <a:cxn ang="0">
                  <a:pos x="577" y="616"/>
                </a:cxn>
                <a:cxn ang="0">
                  <a:pos x="685" y="616"/>
                </a:cxn>
                <a:cxn ang="0">
                  <a:pos x="815" y="636"/>
                </a:cxn>
                <a:cxn ang="0">
                  <a:pos x="863" y="448"/>
                </a:cxn>
                <a:cxn ang="0">
                  <a:pos x="841" y="428"/>
                </a:cxn>
                <a:cxn ang="0">
                  <a:pos x="781" y="434"/>
                </a:cxn>
                <a:cxn ang="0">
                  <a:pos x="763" y="467"/>
                </a:cxn>
                <a:cxn ang="0">
                  <a:pos x="726" y="477"/>
                </a:cxn>
                <a:cxn ang="0">
                  <a:pos x="685" y="431"/>
                </a:cxn>
                <a:cxn ang="0">
                  <a:pos x="681" y="378"/>
                </a:cxn>
                <a:cxn ang="0">
                  <a:pos x="703" y="332"/>
                </a:cxn>
                <a:cxn ang="0">
                  <a:pos x="741" y="322"/>
                </a:cxn>
                <a:cxn ang="0">
                  <a:pos x="778" y="361"/>
                </a:cxn>
                <a:cxn ang="0">
                  <a:pos x="808" y="371"/>
                </a:cxn>
                <a:cxn ang="0">
                  <a:pos x="845" y="358"/>
                </a:cxn>
                <a:cxn ang="0">
                  <a:pos x="856" y="338"/>
                </a:cxn>
                <a:cxn ang="0">
                  <a:pos x="871" y="216"/>
                </a:cxn>
                <a:cxn ang="0">
                  <a:pos x="860" y="186"/>
                </a:cxn>
                <a:cxn ang="0">
                  <a:pos x="808" y="176"/>
                </a:cxn>
                <a:cxn ang="0">
                  <a:pos x="793" y="179"/>
                </a:cxn>
                <a:cxn ang="0">
                  <a:pos x="685" y="212"/>
                </a:cxn>
                <a:cxn ang="0">
                  <a:pos x="606" y="199"/>
                </a:cxn>
                <a:cxn ang="0">
                  <a:pos x="592" y="186"/>
                </a:cxn>
                <a:cxn ang="0">
                  <a:pos x="647" y="143"/>
                </a:cxn>
                <a:cxn ang="0">
                  <a:pos x="666" y="100"/>
                </a:cxn>
                <a:cxn ang="0">
                  <a:pos x="640" y="44"/>
                </a:cxn>
                <a:cxn ang="0">
                  <a:pos x="539" y="4"/>
                </a:cxn>
                <a:cxn ang="0">
                  <a:pos x="446" y="7"/>
                </a:cxn>
                <a:cxn ang="0">
                  <a:pos x="361" y="57"/>
                </a:cxn>
              </a:cxnLst>
              <a:rect l="0" t="0" r="r" b="b"/>
              <a:pathLst>
                <a:path w="875" h="636">
                  <a:moveTo>
                    <a:pt x="350" y="97"/>
                  </a:moveTo>
                  <a:lnTo>
                    <a:pt x="350" y="97"/>
                  </a:lnTo>
                  <a:lnTo>
                    <a:pt x="350" y="110"/>
                  </a:lnTo>
                  <a:lnTo>
                    <a:pt x="353" y="120"/>
                  </a:lnTo>
                  <a:lnTo>
                    <a:pt x="361" y="133"/>
                  </a:lnTo>
                  <a:lnTo>
                    <a:pt x="372" y="146"/>
                  </a:lnTo>
                  <a:lnTo>
                    <a:pt x="383" y="156"/>
                  </a:lnTo>
                  <a:lnTo>
                    <a:pt x="398" y="166"/>
                  </a:lnTo>
                  <a:lnTo>
                    <a:pt x="431" y="179"/>
                  </a:lnTo>
                  <a:lnTo>
                    <a:pt x="431" y="179"/>
                  </a:lnTo>
                  <a:lnTo>
                    <a:pt x="431" y="186"/>
                  </a:lnTo>
                  <a:lnTo>
                    <a:pt x="431" y="186"/>
                  </a:lnTo>
                  <a:lnTo>
                    <a:pt x="428" y="193"/>
                  </a:lnTo>
                  <a:lnTo>
                    <a:pt x="417" y="202"/>
                  </a:lnTo>
                  <a:lnTo>
                    <a:pt x="417" y="202"/>
                  </a:lnTo>
                  <a:lnTo>
                    <a:pt x="413" y="209"/>
                  </a:lnTo>
                  <a:lnTo>
                    <a:pt x="413" y="209"/>
                  </a:lnTo>
                  <a:lnTo>
                    <a:pt x="391" y="212"/>
                  </a:lnTo>
                  <a:lnTo>
                    <a:pt x="361" y="212"/>
                  </a:lnTo>
                  <a:lnTo>
                    <a:pt x="312" y="206"/>
                  </a:lnTo>
                  <a:lnTo>
                    <a:pt x="253" y="189"/>
                  </a:lnTo>
                  <a:lnTo>
                    <a:pt x="253" y="189"/>
                  </a:lnTo>
                  <a:lnTo>
                    <a:pt x="178" y="163"/>
                  </a:lnTo>
                  <a:lnTo>
                    <a:pt x="145" y="153"/>
                  </a:lnTo>
                  <a:lnTo>
                    <a:pt x="152" y="183"/>
                  </a:lnTo>
                  <a:lnTo>
                    <a:pt x="152" y="183"/>
                  </a:lnTo>
                  <a:lnTo>
                    <a:pt x="152" y="232"/>
                  </a:lnTo>
                  <a:lnTo>
                    <a:pt x="156" y="335"/>
                  </a:lnTo>
                  <a:lnTo>
                    <a:pt x="156" y="335"/>
                  </a:lnTo>
                  <a:lnTo>
                    <a:pt x="149" y="335"/>
                  </a:lnTo>
                  <a:lnTo>
                    <a:pt x="137" y="332"/>
                  </a:lnTo>
                  <a:lnTo>
                    <a:pt x="137" y="332"/>
                  </a:lnTo>
                  <a:lnTo>
                    <a:pt x="126" y="315"/>
                  </a:lnTo>
                  <a:lnTo>
                    <a:pt x="111" y="305"/>
                  </a:lnTo>
                  <a:lnTo>
                    <a:pt x="96" y="299"/>
                  </a:lnTo>
                  <a:lnTo>
                    <a:pt x="78" y="295"/>
                  </a:lnTo>
                  <a:lnTo>
                    <a:pt x="78" y="295"/>
                  </a:lnTo>
                  <a:lnTo>
                    <a:pt x="67" y="295"/>
                  </a:lnTo>
                  <a:lnTo>
                    <a:pt x="55" y="299"/>
                  </a:lnTo>
                  <a:lnTo>
                    <a:pt x="44" y="305"/>
                  </a:lnTo>
                  <a:lnTo>
                    <a:pt x="33" y="312"/>
                  </a:lnTo>
                  <a:lnTo>
                    <a:pt x="33" y="312"/>
                  </a:lnTo>
                  <a:lnTo>
                    <a:pt x="18" y="328"/>
                  </a:lnTo>
                  <a:lnTo>
                    <a:pt x="7" y="348"/>
                  </a:lnTo>
                  <a:lnTo>
                    <a:pt x="0" y="371"/>
                  </a:lnTo>
                  <a:lnTo>
                    <a:pt x="0" y="395"/>
                  </a:lnTo>
                  <a:lnTo>
                    <a:pt x="0" y="395"/>
                  </a:lnTo>
                  <a:lnTo>
                    <a:pt x="0" y="414"/>
                  </a:lnTo>
                  <a:lnTo>
                    <a:pt x="3" y="434"/>
                  </a:lnTo>
                  <a:lnTo>
                    <a:pt x="11" y="451"/>
                  </a:lnTo>
                  <a:lnTo>
                    <a:pt x="18" y="467"/>
                  </a:lnTo>
                  <a:lnTo>
                    <a:pt x="29" y="481"/>
                  </a:lnTo>
                  <a:lnTo>
                    <a:pt x="44" y="487"/>
                  </a:lnTo>
                  <a:lnTo>
                    <a:pt x="59" y="494"/>
                  </a:lnTo>
                  <a:lnTo>
                    <a:pt x="74" y="497"/>
                  </a:lnTo>
                  <a:lnTo>
                    <a:pt x="74" y="497"/>
                  </a:lnTo>
                  <a:lnTo>
                    <a:pt x="93" y="494"/>
                  </a:lnTo>
                  <a:lnTo>
                    <a:pt x="108" y="487"/>
                  </a:lnTo>
                  <a:lnTo>
                    <a:pt x="122" y="477"/>
                  </a:lnTo>
                  <a:lnTo>
                    <a:pt x="134" y="461"/>
                  </a:lnTo>
                  <a:lnTo>
                    <a:pt x="134" y="461"/>
                  </a:lnTo>
                  <a:lnTo>
                    <a:pt x="141" y="457"/>
                  </a:lnTo>
                  <a:lnTo>
                    <a:pt x="149" y="454"/>
                  </a:lnTo>
                  <a:lnTo>
                    <a:pt x="149" y="454"/>
                  </a:lnTo>
                  <a:lnTo>
                    <a:pt x="156" y="457"/>
                  </a:lnTo>
                  <a:lnTo>
                    <a:pt x="156" y="457"/>
                  </a:lnTo>
                  <a:lnTo>
                    <a:pt x="152" y="527"/>
                  </a:lnTo>
                  <a:lnTo>
                    <a:pt x="152" y="563"/>
                  </a:lnTo>
                  <a:lnTo>
                    <a:pt x="145" y="593"/>
                  </a:lnTo>
                  <a:lnTo>
                    <a:pt x="130" y="623"/>
                  </a:lnTo>
                  <a:lnTo>
                    <a:pt x="167" y="613"/>
                  </a:lnTo>
                  <a:lnTo>
                    <a:pt x="167" y="613"/>
                  </a:lnTo>
                  <a:lnTo>
                    <a:pt x="189" y="610"/>
                  </a:lnTo>
                  <a:lnTo>
                    <a:pt x="249" y="603"/>
                  </a:lnTo>
                  <a:lnTo>
                    <a:pt x="286" y="603"/>
                  </a:lnTo>
                  <a:lnTo>
                    <a:pt x="327" y="603"/>
                  </a:lnTo>
                  <a:lnTo>
                    <a:pt x="372" y="607"/>
                  </a:lnTo>
                  <a:lnTo>
                    <a:pt x="413" y="613"/>
                  </a:lnTo>
                  <a:lnTo>
                    <a:pt x="417" y="616"/>
                  </a:lnTo>
                  <a:lnTo>
                    <a:pt x="439" y="613"/>
                  </a:lnTo>
                  <a:lnTo>
                    <a:pt x="443" y="610"/>
                  </a:lnTo>
                  <a:lnTo>
                    <a:pt x="443" y="610"/>
                  </a:lnTo>
                  <a:lnTo>
                    <a:pt x="461" y="597"/>
                  </a:lnTo>
                  <a:lnTo>
                    <a:pt x="465" y="590"/>
                  </a:lnTo>
                  <a:lnTo>
                    <a:pt x="465" y="583"/>
                  </a:lnTo>
                  <a:lnTo>
                    <a:pt x="465" y="583"/>
                  </a:lnTo>
                  <a:lnTo>
                    <a:pt x="465" y="570"/>
                  </a:lnTo>
                  <a:lnTo>
                    <a:pt x="458" y="560"/>
                  </a:lnTo>
                  <a:lnTo>
                    <a:pt x="450" y="554"/>
                  </a:lnTo>
                  <a:lnTo>
                    <a:pt x="446" y="550"/>
                  </a:lnTo>
                  <a:lnTo>
                    <a:pt x="443" y="550"/>
                  </a:lnTo>
                  <a:lnTo>
                    <a:pt x="443" y="550"/>
                  </a:lnTo>
                  <a:lnTo>
                    <a:pt x="420" y="544"/>
                  </a:lnTo>
                  <a:lnTo>
                    <a:pt x="405" y="534"/>
                  </a:lnTo>
                  <a:lnTo>
                    <a:pt x="394" y="524"/>
                  </a:lnTo>
                  <a:lnTo>
                    <a:pt x="394" y="517"/>
                  </a:lnTo>
                  <a:lnTo>
                    <a:pt x="394" y="517"/>
                  </a:lnTo>
                  <a:lnTo>
                    <a:pt x="394" y="510"/>
                  </a:lnTo>
                  <a:lnTo>
                    <a:pt x="402" y="504"/>
                  </a:lnTo>
                  <a:lnTo>
                    <a:pt x="409" y="497"/>
                  </a:lnTo>
                  <a:lnTo>
                    <a:pt x="424" y="491"/>
                  </a:lnTo>
                  <a:lnTo>
                    <a:pt x="458" y="481"/>
                  </a:lnTo>
                  <a:lnTo>
                    <a:pt x="480" y="481"/>
                  </a:lnTo>
                  <a:lnTo>
                    <a:pt x="502" y="477"/>
                  </a:lnTo>
                  <a:lnTo>
                    <a:pt x="502" y="477"/>
                  </a:lnTo>
                  <a:lnTo>
                    <a:pt x="528" y="481"/>
                  </a:lnTo>
                  <a:lnTo>
                    <a:pt x="547" y="484"/>
                  </a:lnTo>
                  <a:lnTo>
                    <a:pt x="580" y="494"/>
                  </a:lnTo>
                  <a:lnTo>
                    <a:pt x="595" y="501"/>
                  </a:lnTo>
                  <a:lnTo>
                    <a:pt x="603" y="507"/>
                  </a:lnTo>
                  <a:lnTo>
                    <a:pt x="610" y="514"/>
                  </a:lnTo>
                  <a:lnTo>
                    <a:pt x="610" y="520"/>
                  </a:lnTo>
                  <a:lnTo>
                    <a:pt x="610" y="520"/>
                  </a:lnTo>
                  <a:lnTo>
                    <a:pt x="606" y="527"/>
                  </a:lnTo>
                  <a:lnTo>
                    <a:pt x="599" y="534"/>
                  </a:lnTo>
                  <a:lnTo>
                    <a:pt x="588" y="540"/>
                  </a:lnTo>
                  <a:lnTo>
                    <a:pt x="569" y="547"/>
                  </a:lnTo>
                  <a:lnTo>
                    <a:pt x="566" y="550"/>
                  </a:lnTo>
                  <a:lnTo>
                    <a:pt x="562" y="554"/>
                  </a:lnTo>
                  <a:lnTo>
                    <a:pt x="562" y="554"/>
                  </a:lnTo>
                  <a:lnTo>
                    <a:pt x="554" y="563"/>
                  </a:lnTo>
                  <a:lnTo>
                    <a:pt x="551" y="570"/>
                  </a:lnTo>
                  <a:lnTo>
                    <a:pt x="547" y="587"/>
                  </a:lnTo>
                  <a:lnTo>
                    <a:pt x="547" y="587"/>
                  </a:lnTo>
                  <a:lnTo>
                    <a:pt x="554" y="600"/>
                  </a:lnTo>
                  <a:lnTo>
                    <a:pt x="562" y="607"/>
                  </a:lnTo>
                  <a:lnTo>
                    <a:pt x="573" y="613"/>
                  </a:lnTo>
                  <a:lnTo>
                    <a:pt x="577" y="616"/>
                  </a:lnTo>
                  <a:lnTo>
                    <a:pt x="584" y="616"/>
                  </a:lnTo>
                  <a:lnTo>
                    <a:pt x="584" y="616"/>
                  </a:lnTo>
                  <a:lnTo>
                    <a:pt x="625" y="613"/>
                  </a:lnTo>
                  <a:lnTo>
                    <a:pt x="685" y="616"/>
                  </a:lnTo>
                  <a:lnTo>
                    <a:pt x="748" y="620"/>
                  </a:lnTo>
                  <a:lnTo>
                    <a:pt x="778" y="626"/>
                  </a:lnTo>
                  <a:lnTo>
                    <a:pt x="804" y="633"/>
                  </a:lnTo>
                  <a:lnTo>
                    <a:pt x="815" y="636"/>
                  </a:lnTo>
                  <a:lnTo>
                    <a:pt x="875" y="590"/>
                  </a:lnTo>
                  <a:lnTo>
                    <a:pt x="871" y="580"/>
                  </a:lnTo>
                  <a:lnTo>
                    <a:pt x="871" y="580"/>
                  </a:lnTo>
                  <a:lnTo>
                    <a:pt x="863" y="448"/>
                  </a:lnTo>
                  <a:lnTo>
                    <a:pt x="860" y="444"/>
                  </a:lnTo>
                  <a:lnTo>
                    <a:pt x="856" y="438"/>
                  </a:lnTo>
                  <a:lnTo>
                    <a:pt x="856" y="438"/>
                  </a:lnTo>
                  <a:lnTo>
                    <a:pt x="841" y="428"/>
                  </a:lnTo>
                  <a:lnTo>
                    <a:pt x="822" y="421"/>
                  </a:lnTo>
                  <a:lnTo>
                    <a:pt x="804" y="421"/>
                  </a:lnTo>
                  <a:lnTo>
                    <a:pt x="785" y="431"/>
                  </a:lnTo>
                  <a:lnTo>
                    <a:pt x="781" y="434"/>
                  </a:lnTo>
                  <a:lnTo>
                    <a:pt x="781" y="438"/>
                  </a:lnTo>
                  <a:lnTo>
                    <a:pt x="781" y="438"/>
                  </a:lnTo>
                  <a:lnTo>
                    <a:pt x="770" y="454"/>
                  </a:lnTo>
                  <a:lnTo>
                    <a:pt x="763" y="467"/>
                  </a:lnTo>
                  <a:lnTo>
                    <a:pt x="748" y="477"/>
                  </a:lnTo>
                  <a:lnTo>
                    <a:pt x="737" y="481"/>
                  </a:lnTo>
                  <a:lnTo>
                    <a:pt x="737" y="481"/>
                  </a:lnTo>
                  <a:lnTo>
                    <a:pt x="726" y="477"/>
                  </a:lnTo>
                  <a:lnTo>
                    <a:pt x="714" y="474"/>
                  </a:lnTo>
                  <a:lnTo>
                    <a:pt x="707" y="467"/>
                  </a:lnTo>
                  <a:lnTo>
                    <a:pt x="696" y="457"/>
                  </a:lnTo>
                  <a:lnTo>
                    <a:pt x="685" y="431"/>
                  </a:lnTo>
                  <a:lnTo>
                    <a:pt x="681" y="414"/>
                  </a:lnTo>
                  <a:lnTo>
                    <a:pt x="677" y="401"/>
                  </a:lnTo>
                  <a:lnTo>
                    <a:pt x="677" y="401"/>
                  </a:lnTo>
                  <a:lnTo>
                    <a:pt x="681" y="378"/>
                  </a:lnTo>
                  <a:lnTo>
                    <a:pt x="685" y="361"/>
                  </a:lnTo>
                  <a:lnTo>
                    <a:pt x="692" y="345"/>
                  </a:lnTo>
                  <a:lnTo>
                    <a:pt x="703" y="332"/>
                  </a:lnTo>
                  <a:lnTo>
                    <a:pt x="703" y="332"/>
                  </a:lnTo>
                  <a:lnTo>
                    <a:pt x="714" y="322"/>
                  </a:lnTo>
                  <a:lnTo>
                    <a:pt x="729" y="322"/>
                  </a:lnTo>
                  <a:lnTo>
                    <a:pt x="729" y="322"/>
                  </a:lnTo>
                  <a:lnTo>
                    <a:pt x="741" y="322"/>
                  </a:lnTo>
                  <a:lnTo>
                    <a:pt x="752" y="328"/>
                  </a:lnTo>
                  <a:lnTo>
                    <a:pt x="763" y="342"/>
                  </a:lnTo>
                  <a:lnTo>
                    <a:pt x="774" y="355"/>
                  </a:lnTo>
                  <a:lnTo>
                    <a:pt x="778" y="361"/>
                  </a:lnTo>
                  <a:lnTo>
                    <a:pt x="781" y="365"/>
                  </a:lnTo>
                  <a:lnTo>
                    <a:pt x="781" y="365"/>
                  </a:lnTo>
                  <a:lnTo>
                    <a:pt x="796" y="368"/>
                  </a:lnTo>
                  <a:lnTo>
                    <a:pt x="808" y="371"/>
                  </a:lnTo>
                  <a:lnTo>
                    <a:pt x="822" y="368"/>
                  </a:lnTo>
                  <a:lnTo>
                    <a:pt x="822" y="368"/>
                  </a:lnTo>
                  <a:lnTo>
                    <a:pt x="837" y="365"/>
                  </a:lnTo>
                  <a:lnTo>
                    <a:pt x="845" y="358"/>
                  </a:lnTo>
                  <a:lnTo>
                    <a:pt x="856" y="345"/>
                  </a:lnTo>
                  <a:lnTo>
                    <a:pt x="856" y="342"/>
                  </a:lnTo>
                  <a:lnTo>
                    <a:pt x="856" y="338"/>
                  </a:lnTo>
                  <a:lnTo>
                    <a:pt x="856" y="338"/>
                  </a:lnTo>
                  <a:lnTo>
                    <a:pt x="860" y="262"/>
                  </a:lnTo>
                  <a:lnTo>
                    <a:pt x="867" y="229"/>
                  </a:lnTo>
                  <a:lnTo>
                    <a:pt x="867" y="229"/>
                  </a:lnTo>
                  <a:lnTo>
                    <a:pt x="871" y="216"/>
                  </a:lnTo>
                  <a:lnTo>
                    <a:pt x="871" y="202"/>
                  </a:lnTo>
                  <a:lnTo>
                    <a:pt x="867" y="193"/>
                  </a:lnTo>
                  <a:lnTo>
                    <a:pt x="860" y="186"/>
                  </a:lnTo>
                  <a:lnTo>
                    <a:pt x="860" y="186"/>
                  </a:lnTo>
                  <a:lnTo>
                    <a:pt x="852" y="183"/>
                  </a:lnTo>
                  <a:lnTo>
                    <a:pt x="845" y="176"/>
                  </a:lnTo>
                  <a:lnTo>
                    <a:pt x="822" y="173"/>
                  </a:lnTo>
                  <a:lnTo>
                    <a:pt x="808" y="176"/>
                  </a:lnTo>
                  <a:lnTo>
                    <a:pt x="796" y="176"/>
                  </a:lnTo>
                  <a:lnTo>
                    <a:pt x="793" y="176"/>
                  </a:lnTo>
                  <a:lnTo>
                    <a:pt x="793" y="179"/>
                  </a:lnTo>
                  <a:lnTo>
                    <a:pt x="793" y="179"/>
                  </a:lnTo>
                  <a:lnTo>
                    <a:pt x="770" y="189"/>
                  </a:lnTo>
                  <a:lnTo>
                    <a:pt x="748" y="199"/>
                  </a:lnTo>
                  <a:lnTo>
                    <a:pt x="718" y="206"/>
                  </a:lnTo>
                  <a:lnTo>
                    <a:pt x="685" y="212"/>
                  </a:lnTo>
                  <a:lnTo>
                    <a:pt x="651" y="212"/>
                  </a:lnTo>
                  <a:lnTo>
                    <a:pt x="636" y="209"/>
                  </a:lnTo>
                  <a:lnTo>
                    <a:pt x="621" y="206"/>
                  </a:lnTo>
                  <a:lnTo>
                    <a:pt x="606" y="199"/>
                  </a:lnTo>
                  <a:lnTo>
                    <a:pt x="592" y="189"/>
                  </a:lnTo>
                  <a:lnTo>
                    <a:pt x="592" y="189"/>
                  </a:lnTo>
                  <a:lnTo>
                    <a:pt x="592" y="186"/>
                  </a:lnTo>
                  <a:lnTo>
                    <a:pt x="592" y="186"/>
                  </a:lnTo>
                  <a:lnTo>
                    <a:pt x="595" y="176"/>
                  </a:lnTo>
                  <a:lnTo>
                    <a:pt x="595" y="176"/>
                  </a:lnTo>
                  <a:lnTo>
                    <a:pt x="625" y="163"/>
                  </a:lnTo>
                  <a:lnTo>
                    <a:pt x="647" y="143"/>
                  </a:lnTo>
                  <a:lnTo>
                    <a:pt x="655" y="133"/>
                  </a:lnTo>
                  <a:lnTo>
                    <a:pt x="662" y="123"/>
                  </a:lnTo>
                  <a:lnTo>
                    <a:pt x="666" y="110"/>
                  </a:lnTo>
                  <a:lnTo>
                    <a:pt x="666" y="100"/>
                  </a:lnTo>
                  <a:lnTo>
                    <a:pt x="666" y="100"/>
                  </a:lnTo>
                  <a:lnTo>
                    <a:pt x="662" y="80"/>
                  </a:lnTo>
                  <a:lnTo>
                    <a:pt x="655" y="60"/>
                  </a:lnTo>
                  <a:lnTo>
                    <a:pt x="640" y="44"/>
                  </a:lnTo>
                  <a:lnTo>
                    <a:pt x="621" y="30"/>
                  </a:lnTo>
                  <a:lnTo>
                    <a:pt x="599" y="17"/>
                  </a:lnTo>
                  <a:lnTo>
                    <a:pt x="569" y="10"/>
                  </a:lnTo>
                  <a:lnTo>
                    <a:pt x="539" y="4"/>
                  </a:lnTo>
                  <a:lnTo>
                    <a:pt x="510" y="0"/>
                  </a:lnTo>
                  <a:lnTo>
                    <a:pt x="510" y="0"/>
                  </a:lnTo>
                  <a:lnTo>
                    <a:pt x="476" y="4"/>
                  </a:lnTo>
                  <a:lnTo>
                    <a:pt x="446" y="7"/>
                  </a:lnTo>
                  <a:lnTo>
                    <a:pt x="420" y="17"/>
                  </a:lnTo>
                  <a:lnTo>
                    <a:pt x="394" y="27"/>
                  </a:lnTo>
                  <a:lnTo>
                    <a:pt x="376" y="40"/>
                  </a:lnTo>
                  <a:lnTo>
                    <a:pt x="361" y="57"/>
                  </a:lnTo>
                  <a:lnTo>
                    <a:pt x="353" y="77"/>
                  </a:lnTo>
                  <a:lnTo>
                    <a:pt x="350" y="97"/>
                  </a:lnTo>
                  <a:lnTo>
                    <a:pt x="350" y="9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9" name="Freeform 59"/>
            <p:cNvSpPr>
              <a:spLocks/>
            </p:cNvSpPr>
            <p:nvPr/>
          </p:nvSpPr>
          <p:spPr bwMode="auto">
            <a:xfrm>
              <a:off x="1597" y="1591"/>
              <a:ext cx="838" cy="599"/>
            </a:xfrm>
            <a:custGeom>
              <a:avLst/>
              <a:gdLst/>
              <a:ahLst/>
              <a:cxnLst>
                <a:cxn ang="0">
                  <a:pos x="805" y="421"/>
                </a:cxn>
                <a:cxn ang="0">
                  <a:pos x="775" y="447"/>
                </a:cxn>
                <a:cxn ang="0">
                  <a:pos x="723" y="480"/>
                </a:cxn>
                <a:cxn ang="0">
                  <a:pos x="671" y="450"/>
                </a:cxn>
                <a:cxn ang="0">
                  <a:pos x="645" y="384"/>
                </a:cxn>
                <a:cxn ang="0">
                  <a:pos x="656" y="328"/>
                </a:cxn>
                <a:cxn ang="0">
                  <a:pos x="700" y="288"/>
                </a:cxn>
                <a:cxn ang="0">
                  <a:pos x="749" y="298"/>
                </a:cxn>
                <a:cxn ang="0">
                  <a:pos x="786" y="335"/>
                </a:cxn>
                <a:cxn ang="0">
                  <a:pos x="823" y="321"/>
                </a:cxn>
                <a:cxn ang="0">
                  <a:pos x="834" y="209"/>
                </a:cxn>
                <a:cxn ang="0">
                  <a:pos x="827" y="179"/>
                </a:cxn>
                <a:cxn ang="0">
                  <a:pos x="786" y="176"/>
                </a:cxn>
                <a:cxn ang="0">
                  <a:pos x="671" y="212"/>
                </a:cxn>
                <a:cxn ang="0">
                  <a:pos x="596" y="202"/>
                </a:cxn>
                <a:cxn ang="0">
                  <a:pos x="559" y="179"/>
                </a:cxn>
                <a:cxn ang="0">
                  <a:pos x="566" y="149"/>
                </a:cxn>
                <a:cxn ang="0">
                  <a:pos x="630" y="103"/>
                </a:cxn>
                <a:cxn ang="0">
                  <a:pos x="630" y="66"/>
                </a:cxn>
                <a:cxn ang="0">
                  <a:pos x="574" y="17"/>
                </a:cxn>
                <a:cxn ang="0">
                  <a:pos x="496" y="0"/>
                </a:cxn>
                <a:cxn ang="0">
                  <a:pos x="395" y="23"/>
                </a:cxn>
                <a:cxn ang="0">
                  <a:pos x="354" y="80"/>
                </a:cxn>
                <a:cxn ang="0">
                  <a:pos x="365" y="109"/>
                </a:cxn>
                <a:cxn ang="0">
                  <a:pos x="429" y="149"/>
                </a:cxn>
                <a:cxn ang="0">
                  <a:pos x="417" y="199"/>
                </a:cxn>
                <a:cxn ang="0">
                  <a:pos x="395" y="209"/>
                </a:cxn>
                <a:cxn ang="0">
                  <a:pos x="306" y="209"/>
                </a:cxn>
                <a:cxn ang="0">
                  <a:pos x="157" y="162"/>
                </a:cxn>
                <a:cxn ang="0">
                  <a:pos x="153" y="328"/>
                </a:cxn>
                <a:cxn ang="0">
                  <a:pos x="112" y="325"/>
                </a:cxn>
                <a:cxn ang="0">
                  <a:pos x="64" y="291"/>
                </a:cxn>
                <a:cxn ang="0">
                  <a:pos x="27" y="305"/>
                </a:cxn>
                <a:cxn ang="0">
                  <a:pos x="0" y="361"/>
                </a:cxn>
                <a:cxn ang="0">
                  <a:pos x="4" y="411"/>
                </a:cxn>
                <a:cxn ang="0">
                  <a:pos x="38" y="457"/>
                </a:cxn>
                <a:cxn ang="0">
                  <a:pos x="75" y="464"/>
                </a:cxn>
                <a:cxn ang="0">
                  <a:pos x="108" y="434"/>
                </a:cxn>
                <a:cxn ang="0">
                  <a:pos x="149" y="427"/>
                </a:cxn>
                <a:cxn ang="0">
                  <a:pos x="157" y="546"/>
                </a:cxn>
                <a:cxn ang="0">
                  <a:pos x="172" y="576"/>
                </a:cxn>
                <a:cxn ang="0">
                  <a:pos x="362" y="573"/>
                </a:cxn>
                <a:cxn ang="0">
                  <a:pos x="421" y="580"/>
                </a:cxn>
                <a:cxn ang="0">
                  <a:pos x="425" y="550"/>
                </a:cxn>
                <a:cxn ang="0">
                  <a:pos x="365" y="513"/>
                </a:cxn>
                <a:cxn ang="0">
                  <a:pos x="362" y="487"/>
                </a:cxn>
                <a:cxn ang="0">
                  <a:pos x="417" y="454"/>
                </a:cxn>
                <a:cxn ang="0">
                  <a:pos x="488" y="444"/>
                </a:cxn>
                <a:cxn ang="0">
                  <a:pos x="578" y="464"/>
                </a:cxn>
                <a:cxn ang="0">
                  <a:pos x="615" y="503"/>
                </a:cxn>
                <a:cxn ang="0">
                  <a:pos x="585" y="540"/>
                </a:cxn>
                <a:cxn ang="0">
                  <a:pos x="555" y="570"/>
                </a:cxn>
                <a:cxn ang="0">
                  <a:pos x="615" y="580"/>
                </a:cxn>
                <a:cxn ang="0">
                  <a:pos x="797" y="599"/>
                </a:cxn>
                <a:cxn ang="0">
                  <a:pos x="827" y="434"/>
                </a:cxn>
              </a:cxnLst>
              <a:rect l="0" t="0" r="r" b="b"/>
              <a:pathLst>
                <a:path w="838" h="599">
                  <a:moveTo>
                    <a:pt x="827" y="434"/>
                  </a:moveTo>
                  <a:lnTo>
                    <a:pt x="827" y="434"/>
                  </a:lnTo>
                  <a:lnTo>
                    <a:pt x="816" y="424"/>
                  </a:lnTo>
                  <a:lnTo>
                    <a:pt x="805" y="421"/>
                  </a:lnTo>
                  <a:lnTo>
                    <a:pt x="794" y="421"/>
                  </a:lnTo>
                  <a:lnTo>
                    <a:pt x="782" y="427"/>
                  </a:lnTo>
                  <a:lnTo>
                    <a:pt x="782" y="427"/>
                  </a:lnTo>
                  <a:lnTo>
                    <a:pt x="775" y="447"/>
                  </a:lnTo>
                  <a:lnTo>
                    <a:pt x="760" y="464"/>
                  </a:lnTo>
                  <a:lnTo>
                    <a:pt x="741" y="477"/>
                  </a:lnTo>
                  <a:lnTo>
                    <a:pt x="723" y="480"/>
                  </a:lnTo>
                  <a:lnTo>
                    <a:pt x="723" y="480"/>
                  </a:lnTo>
                  <a:lnTo>
                    <a:pt x="708" y="477"/>
                  </a:lnTo>
                  <a:lnTo>
                    <a:pt x="693" y="474"/>
                  </a:lnTo>
                  <a:lnTo>
                    <a:pt x="682" y="464"/>
                  </a:lnTo>
                  <a:lnTo>
                    <a:pt x="671" y="450"/>
                  </a:lnTo>
                  <a:lnTo>
                    <a:pt x="659" y="437"/>
                  </a:lnTo>
                  <a:lnTo>
                    <a:pt x="652" y="421"/>
                  </a:lnTo>
                  <a:lnTo>
                    <a:pt x="648" y="404"/>
                  </a:lnTo>
                  <a:lnTo>
                    <a:pt x="645" y="384"/>
                  </a:lnTo>
                  <a:lnTo>
                    <a:pt x="645" y="384"/>
                  </a:lnTo>
                  <a:lnTo>
                    <a:pt x="645" y="364"/>
                  </a:lnTo>
                  <a:lnTo>
                    <a:pt x="648" y="344"/>
                  </a:lnTo>
                  <a:lnTo>
                    <a:pt x="656" y="328"/>
                  </a:lnTo>
                  <a:lnTo>
                    <a:pt x="663" y="315"/>
                  </a:lnTo>
                  <a:lnTo>
                    <a:pt x="674" y="305"/>
                  </a:lnTo>
                  <a:lnTo>
                    <a:pt x="686" y="295"/>
                  </a:lnTo>
                  <a:lnTo>
                    <a:pt x="700" y="288"/>
                  </a:lnTo>
                  <a:lnTo>
                    <a:pt x="715" y="285"/>
                  </a:lnTo>
                  <a:lnTo>
                    <a:pt x="715" y="285"/>
                  </a:lnTo>
                  <a:lnTo>
                    <a:pt x="734" y="288"/>
                  </a:lnTo>
                  <a:lnTo>
                    <a:pt x="749" y="298"/>
                  </a:lnTo>
                  <a:lnTo>
                    <a:pt x="764" y="315"/>
                  </a:lnTo>
                  <a:lnTo>
                    <a:pt x="779" y="331"/>
                  </a:lnTo>
                  <a:lnTo>
                    <a:pt x="779" y="331"/>
                  </a:lnTo>
                  <a:lnTo>
                    <a:pt x="786" y="335"/>
                  </a:lnTo>
                  <a:lnTo>
                    <a:pt x="797" y="338"/>
                  </a:lnTo>
                  <a:lnTo>
                    <a:pt x="808" y="335"/>
                  </a:lnTo>
                  <a:lnTo>
                    <a:pt x="820" y="328"/>
                  </a:lnTo>
                  <a:lnTo>
                    <a:pt x="823" y="321"/>
                  </a:lnTo>
                  <a:lnTo>
                    <a:pt x="823" y="321"/>
                  </a:lnTo>
                  <a:lnTo>
                    <a:pt x="827" y="252"/>
                  </a:lnTo>
                  <a:lnTo>
                    <a:pt x="831" y="229"/>
                  </a:lnTo>
                  <a:lnTo>
                    <a:pt x="834" y="209"/>
                  </a:lnTo>
                  <a:lnTo>
                    <a:pt x="834" y="209"/>
                  </a:lnTo>
                  <a:lnTo>
                    <a:pt x="838" y="192"/>
                  </a:lnTo>
                  <a:lnTo>
                    <a:pt x="834" y="182"/>
                  </a:lnTo>
                  <a:lnTo>
                    <a:pt x="827" y="179"/>
                  </a:lnTo>
                  <a:lnTo>
                    <a:pt x="816" y="176"/>
                  </a:lnTo>
                  <a:lnTo>
                    <a:pt x="797" y="17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64" y="189"/>
                  </a:lnTo>
                  <a:lnTo>
                    <a:pt x="738" y="199"/>
                  </a:lnTo>
                  <a:lnTo>
                    <a:pt x="708" y="205"/>
                  </a:lnTo>
                  <a:lnTo>
                    <a:pt x="671" y="212"/>
                  </a:lnTo>
                  <a:lnTo>
                    <a:pt x="652" y="212"/>
                  </a:lnTo>
                  <a:lnTo>
                    <a:pt x="633" y="212"/>
                  </a:lnTo>
                  <a:lnTo>
                    <a:pt x="615" y="209"/>
                  </a:lnTo>
                  <a:lnTo>
                    <a:pt x="596" y="202"/>
                  </a:lnTo>
                  <a:lnTo>
                    <a:pt x="578" y="195"/>
                  </a:lnTo>
                  <a:lnTo>
                    <a:pt x="563" y="182"/>
                  </a:lnTo>
                  <a:lnTo>
                    <a:pt x="563" y="182"/>
                  </a:lnTo>
                  <a:lnTo>
                    <a:pt x="559" y="179"/>
                  </a:lnTo>
                  <a:lnTo>
                    <a:pt x="559" y="179"/>
                  </a:lnTo>
                  <a:lnTo>
                    <a:pt x="559" y="166"/>
                  </a:lnTo>
                  <a:lnTo>
                    <a:pt x="559" y="159"/>
                  </a:lnTo>
                  <a:lnTo>
                    <a:pt x="566" y="149"/>
                  </a:lnTo>
                  <a:lnTo>
                    <a:pt x="566" y="149"/>
                  </a:lnTo>
                  <a:lnTo>
                    <a:pt x="592" y="136"/>
                  </a:lnTo>
                  <a:lnTo>
                    <a:pt x="615" y="119"/>
                  </a:lnTo>
                  <a:lnTo>
                    <a:pt x="630" y="103"/>
                  </a:lnTo>
                  <a:lnTo>
                    <a:pt x="633" y="93"/>
                  </a:lnTo>
                  <a:lnTo>
                    <a:pt x="633" y="83"/>
                  </a:lnTo>
                  <a:lnTo>
                    <a:pt x="633" y="83"/>
                  </a:lnTo>
                  <a:lnTo>
                    <a:pt x="630" y="66"/>
                  </a:lnTo>
                  <a:lnTo>
                    <a:pt x="622" y="50"/>
                  </a:lnTo>
                  <a:lnTo>
                    <a:pt x="611" y="36"/>
                  </a:lnTo>
                  <a:lnTo>
                    <a:pt x="592" y="27"/>
                  </a:lnTo>
                  <a:lnTo>
                    <a:pt x="574" y="17"/>
                  </a:lnTo>
                  <a:lnTo>
                    <a:pt x="548" y="7"/>
                  </a:lnTo>
                  <a:lnTo>
                    <a:pt x="522" y="3"/>
                  </a:lnTo>
                  <a:lnTo>
                    <a:pt x="496" y="0"/>
                  </a:lnTo>
                  <a:lnTo>
                    <a:pt x="496" y="0"/>
                  </a:lnTo>
                  <a:lnTo>
                    <a:pt x="466" y="3"/>
                  </a:lnTo>
                  <a:lnTo>
                    <a:pt x="440" y="7"/>
                  </a:lnTo>
                  <a:lnTo>
                    <a:pt x="417" y="13"/>
                  </a:lnTo>
                  <a:lnTo>
                    <a:pt x="395" y="23"/>
                  </a:lnTo>
                  <a:lnTo>
                    <a:pt x="380" y="33"/>
                  </a:lnTo>
                  <a:lnTo>
                    <a:pt x="365" y="46"/>
                  </a:lnTo>
                  <a:lnTo>
                    <a:pt x="358" y="63"/>
                  </a:lnTo>
                  <a:lnTo>
                    <a:pt x="354" y="80"/>
                  </a:lnTo>
                  <a:lnTo>
                    <a:pt x="354" y="80"/>
                  </a:lnTo>
                  <a:lnTo>
                    <a:pt x="354" y="89"/>
                  </a:lnTo>
                  <a:lnTo>
                    <a:pt x="358" y="99"/>
                  </a:lnTo>
                  <a:lnTo>
                    <a:pt x="365" y="109"/>
                  </a:lnTo>
                  <a:lnTo>
                    <a:pt x="377" y="119"/>
                  </a:lnTo>
                  <a:lnTo>
                    <a:pt x="399" y="136"/>
                  </a:lnTo>
                  <a:lnTo>
                    <a:pt x="429" y="149"/>
                  </a:lnTo>
                  <a:lnTo>
                    <a:pt x="429" y="149"/>
                  </a:lnTo>
                  <a:lnTo>
                    <a:pt x="436" y="159"/>
                  </a:lnTo>
                  <a:lnTo>
                    <a:pt x="436" y="172"/>
                  </a:lnTo>
                  <a:lnTo>
                    <a:pt x="432" y="185"/>
                  </a:lnTo>
                  <a:lnTo>
                    <a:pt x="417" y="199"/>
                  </a:lnTo>
                  <a:lnTo>
                    <a:pt x="417" y="202"/>
                  </a:lnTo>
                  <a:lnTo>
                    <a:pt x="417" y="202"/>
                  </a:lnTo>
                  <a:lnTo>
                    <a:pt x="410" y="205"/>
                  </a:lnTo>
                  <a:lnTo>
                    <a:pt x="395" y="209"/>
                  </a:lnTo>
                  <a:lnTo>
                    <a:pt x="380" y="212"/>
                  </a:lnTo>
                  <a:lnTo>
                    <a:pt x="358" y="212"/>
                  </a:lnTo>
                  <a:lnTo>
                    <a:pt x="336" y="212"/>
                  </a:lnTo>
                  <a:lnTo>
                    <a:pt x="306" y="209"/>
                  </a:lnTo>
                  <a:lnTo>
                    <a:pt x="272" y="199"/>
                  </a:lnTo>
                  <a:lnTo>
                    <a:pt x="231" y="189"/>
                  </a:lnTo>
                  <a:lnTo>
                    <a:pt x="157" y="162"/>
                  </a:lnTo>
                  <a:lnTo>
                    <a:pt x="157" y="162"/>
                  </a:lnTo>
                  <a:lnTo>
                    <a:pt x="157" y="215"/>
                  </a:lnTo>
                  <a:lnTo>
                    <a:pt x="161" y="321"/>
                  </a:lnTo>
                  <a:lnTo>
                    <a:pt x="161" y="321"/>
                  </a:lnTo>
                  <a:lnTo>
                    <a:pt x="153" y="328"/>
                  </a:lnTo>
                  <a:lnTo>
                    <a:pt x="142" y="331"/>
                  </a:lnTo>
                  <a:lnTo>
                    <a:pt x="127" y="331"/>
                  </a:lnTo>
                  <a:lnTo>
                    <a:pt x="112" y="325"/>
                  </a:lnTo>
                  <a:lnTo>
                    <a:pt x="112" y="325"/>
                  </a:lnTo>
                  <a:lnTo>
                    <a:pt x="101" y="311"/>
                  </a:lnTo>
                  <a:lnTo>
                    <a:pt x="90" y="301"/>
                  </a:lnTo>
                  <a:lnTo>
                    <a:pt x="79" y="295"/>
                  </a:lnTo>
                  <a:lnTo>
                    <a:pt x="64" y="291"/>
                  </a:lnTo>
                  <a:lnTo>
                    <a:pt x="64" y="291"/>
                  </a:lnTo>
                  <a:lnTo>
                    <a:pt x="53" y="291"/>
                  </a:lnTo>
                  <a:lnTo>
                    <a:pt x="38" y="298"/>
                  </a:lnTo>
                  <a:lnTo>
                    <a:pt x="27" y="305"/>
                  </a:lnTo>
                  <a:lnTo>
                    <a:pt x="19" y="318"/>
                  </a:lnTo>
                  <a:lnTo>
                    <a:pt x="12" y="328"/>
                  </a:lnTo>
                  <a:lnTo>
                    <a:pt x="4" y="344"/>
                  </a:lnTo>
                  <a:lnTo>
                    <a:pt x="0" y="361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0" y="394"/>
                  </a:lnTo>
                  <a:lnTo>
                    <a:pt x="4" y="411"/>
                  </a:lnTo>
                  <a:lnTo>
                    <a:pt x="8" y="427"/>
                  </a:lnTo>
                  <a:lnTo>
                    <a:pt x="15" y="440"/>
                  </a:lnTo>
                  <a:lnTo>
                    <a:pt x="27" y="450"/>
                  </a:lnTo>
                  <a:lnTo>
                    <a:pt x="38" y="457"/>
                  </a:lnTo>
                  <a:lnTo>
                    <a:pt x="49" y="464"/>
                  </a:lnTo>
                  <a:lnTo>
                    <a:pt x="60" y="467"/>
                  </a:lnTo>
                  <a:lnTo>
                    <a:pt x="60" y="467"/>
                  </a:lnTo>
                  <a:lnTo>
                    <a:pt x="75" y="464"/>
                  </a:lnTo>
                  <a:lnTo>
                    <a:pt x="86" y="457"/>
                  </a:lnTo>
                  <a:lnTo>
                    <a:pt x="101" y="447"/>
                  </a:lnTo>
                  <a:lnTo>
                    <a:pt x="108" y="434"/>
                  </a:lnTo>
                  <a:lnTo>
                    <a:pt x="108" y="434"/>
                  </a:lnTo>
                  <a:lnTo>
                    <a:pt x="116" y="427"/>
                  </a:lnTo>
                  <a:lnTo>
                    <a:pt x="127" y="424"/>
                  </a:lnTo>
                  <a:lnTo>
                    <a:pt x="142" y="424"/>
                  </a:lnTo>
                  <a:lnTo>
                    <a:pt x="149" y="427"/>
                  </a:lnTo>
                  <a:lnTo>
                    <a:pt x="161" y="434"/>
                  </a:lnTo>
                  <a:lnTo>
                    <a:pt x="161" y="434"/>
                  </a:lnTo>
                  <a:lnTo>
                    <a:pt x="157" y="507"/>
                  </a:lnTo>
                  <a:lnTo>
                    <a:pt x="157" y="546"/>
                  </a:lnTo>
                  <a:lnTo>
                    <a:pt x="153" y="566"/>
                  </a:lnTo>
                  <a:lnTo>
                    <a:pt x="149" y="580"/>
                  </a:lnTo>
                  <a:lnTo>
                    <a:pt x="149" y="580"/>
                  </a:lnTo>
                  <a:lnTo>
                    <a:pt x="172" y="576"/>
                  </a:lnTo>
                  <a:lnTo>
                    <a:pt x="231" y="570"/>
                  </a:lnTo>
                  <a:lnTo>
                    <a:pt x="272" y="570"/>
                  </a:lnTo>
                  <a:lnTo>
                    <a:pt x="317" y="570"/>
                  </a:lnTo>
                  <a:lnTo>
                    <a:pt x="362" y="573"/>
                  </a:lnTo>
                  <a:lnTo>
                    <a:pt x="406" y="580"/>
                  </a:lnTo>
                  <a:lnTo>
                    <a:pt x="406" y="580"/>
                  </a:lnTo>
                  <a:lnTo>
                    <a:pt x="421" y="580"/>
                  </a:lnTo>
                  <a:lnTo>
                    <a:pt x="421" y="580"/>
                  </a:lnTo>
                  <a:lnTo>
                    <a:pt x="429" y="570"/>
                  </a:lnTo>
                  <a:lnTo>
                    <a:pt x="432" y="563"/>
                  </a:lnTo>
                  <a:lnTo>
                    <a:pt x="429" y="556"/>
                  </a:lnTo>
                  <a:lnTo>
                    <a:pt x="425" y="550"/>
                  </a:lnTo>
                  <a:lnTo>
                    <a:pt x="425" y="550"/>
                  </a:lnTo>
                  <a:lnTo>
                    <a:pt x="399" y="540"/>
                  </a:lnTo>
                  <a:lnTo>
                    <a:pt x="377" y="527"/>
                  </a:lnTo>
                  <a:lnTo>
                    <a:pt x="365" y="513"/>
                  </a:lnTo>
                  <a:lnTo>
                    <a:pt x="362" y="507"/>
                  </a:lnTo>
                  <a:lnTo>
                    <a:pt x="362" y="500"/>
                  </a:lnTo>
                  <a:lnTo>
                    <a:pt x="362" y="500"/>
                  </a:lnTo>
                  <a:lnTo>
                    <a:pt x="362" y="487"/>
                  </a:lnTo>
                  <a:lnTo>
                    <a:pt x="369" y="477"/>
                  </a:lnTo>
                  <a:lnTo>
                    <a:pt x="384" y="467"/>
                  </a:lnTo>
                  <a:lnTo>
                    <a:pt x="399" y="460"/>
                  </a:lnTo>
                  <a:lnTo>
                    <a:pt x="417" y="454"/>
                  </a:lnTo>
                  <a:lnTo>
                    <a:pt x="440" y="447"/>
                  </a:lnTo>
                  <a:lnTo>
                    <a:pt x="462" y="447"/>
                  </a:lnTo>
                  <a:lnTo>
                    <a:pt x="488" y="444"/>
                  </a:lnTo>
                  <a:lnTo>
                    <a:pt x="488" y="444"/>
                  </a:lnTo>
                  <a:lnTo>
                    <a:pt x="514" y="447"/>
                  </a:lnTo>
                  <a:lnTo>
                    <a:pt x="540" y="450"/>
                  </a:lnTo>
                  <a:lnTo>
                    <a:pt x="559" y="454"/>
                  </a:lnTo>
                  <a:lnTo>
                    <a:pt x="578" y="464"/>
                  </a:lnTo>
                  <a:lnTo>
                    <a:pt x="596" y="470"/>
                  </a:lnTo>
                  <a:lnTo>
                    <a:pt x="607" y="480"/>
                  </a:lnTo>
                  <a:lnTo>
                    <a:pt x="615" y="490"/>
                  </a:lnTo>
                  <a:lnTo>
                    <a:pt x="615" y="503"/>
                  </a:lnTo>
                  <a:lnTo>
                    <a:pt x="615" y="503"/>
                  </a:lnTo>
                  <a:lnTo>
                    <a:pt x="611" y="517"/>
                  </a:lnTo>
                  <a:lnTo>
                    <a:pt x="600" y="527"/>
                  </a:lnTo>
                  <a:lnTo>
                    <a:pt x="585" y="540"/>
                  </a:lnTo>
                  <a:lnTo>
                    <a:pt x="563" y="546"/>
                  </a:lnTo>
                  <a:lnTo>
                    <a:pt x="563" y="546"/>
                  </a:lnTo>
                  <a:lnTo>
                    <a:pt x="552" y="560"/>
                  </a:lnTo>
                  <a:lnTo>
                    <a:pt x="555" y="570"/>
                  </a:lnTo>
                  <a:lnTo>
                    <a:pt x="559" y="576"/>
                  </a:lnTo>
                  <a:lnTo>
                    <a:pt x="566" y="583"/>
                  </a:lnTo>
                  <a:lnTo>
                    <a:pt x="566" y="583"/>
                  </a:lnTo>
                  <a:lnTo>
                    <a:pt x="615" y="580"/>
                  </a:lnTo>
                  <a:lnTo>
                    <a:pt x="674" y="583"/>
                  </a:lnTo>
                  <a:lnTo>
                    <a:pt x="741" y="586"/>
                  </a:lnTo>
                  <a:lnTo>
                    <a:pt x="771" y="593"/>
                  </a:lnTo>
                  <a:lnTo>
                    <a:pt x="797" y="599"/>
                  </a:lnTo>
                  <a:lnTo>
                    <a:pt x="838" y="566"/>
                  </a:lnTo>
                  <a:lnTo>
                    <a:pt x="838" y="566"/>
                  </a:lnTo>
                  <a:lnTo>
                    <a:pt x="827" y="434"/>
                  </a:lnTo>
                  <a:lnTo>
                    <a:pt x="827" y="434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0" name="Freeform 60"/>
            <p:cNvSpPr>
              <a:spLocks/>
            </p:cNvSpPr>
            <p:nvPr/>
          </p:nvSpPr>
          <p:spPr bwMode="auto">
            <a:xfrm>
              <a:off x="1780" y="2204"/>
              <a:ext cx="365" cy="39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7" y="53"/>
                </a:cxn>
                <a:cxn ang="0">
                  <a:pos x="19" y="106"/>
                </a:cxn>
                <a:cxn ang="0">
                  <a:pos x="30" y="139"/>
                </a:cxn>
                <a:cxn ang="0">
                  <a:pos x="48" y="172"/>
                </a:cxn>
                <a:cxn ang="0">
                  <a:pos x="67" y="205"/>
                </a:cxn>
                <a:cxn ang="0">
                  <a:pos x="89" y="238"/>
                </a:cxn>
                <a:cxn ang="0">
                  <a:pos x="119" y="271"/>
                </a:cxn>
                <a:cxn ang="0">
                  <a:pos x="153" y="301"/>
                </a:cxn>
                <a:cxn ang="0">
                  <a:pos x="194" y="331"/>
                </a:cxn>
                <a:cxn ang="0">
                  <a:pos x="242" y="354"/>
                </a:cxn>
                <a:cxn ang="0">
                  <a:pos x="294" y="374"/>
                </a:cxn>
                <a:cxn ang="0">
                  <a:pos x="357" y="391"/>
                </a:cxn>
                <a:cxn ang="0">
                  <a:pos x="365" y="364"/>
                </a:cxn>
                <a:cxn ang="0">
                  <a:pos x="365" y="364"/>
                </a:cxn>
                <a:cxn ang="0">
                  <a:pos x="305" y="347"/>
                </a:cxn>
                <a:cxn ang="0">
                  <a:pos x="257" y="331"/>
                </a:cxn>
                <a:cxn ang="0">
                  <a:pos x="212" y="308"/>
                </a:cxn>
                <a:cxn ang="0">
                  <a:pos x="175" y="281"/>
                </a:cxn>
                <a:cxn ang="0">
                  <a:pos x="141" y="251"/>
                </a:cxn>
                <a:cxn ang="0">
                  <a:pos x="115" y="222"/>
                </a:cxn>
                <a:cxn ang="0">
                  <a:pos x="93" y="192"/>
                </a:cxn>
                <a:cxn ang="0">
                  <a:pos x="74" y="162"/>
                </a:cxn>
                <a:cxn ang="0">
                  <a:pos x="63" y="132"/>
                </a:cxn>
                <a:cxn ang="0">
                  <a:pos x="52" y="102"/>
                </a:cxn>
                <a:cxn ang="0">
                  <a:pos x="37" y="53"/>
                </a:cxn>
                <a:cxn ang="0">
                  <a:pos x="33" y="16"/>
                </a:cxn>
                <a:cxn ang="0">
                  <a:pos x="30" y="0"/>
                </a:cxn>
                <a:cxn ang="0">
                  <a:pos x="0" y="0"/>
                </a:cxn>
              </a:cxnLst>
              <a:rect l="0" t="0" r="r" b="b"/>
              <a:pathLst>
                <a:path w="365" h="391">
                  <a:moveTo>
                    <a:pt x="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7" y="53"/>
                  </a:lnTo>
                  <a:lnTo>
                    <a:pt x="19" y="106"/>
                  </a:lnTo>
                  <a:lnTo>
                    <a:pt x="30" y="139"/>
                  </a:lnTo>
                  <a:lnTo>
                    <a:pt x="48" y="172"/>
                  </a:lnTo>
                  <a:lnTo>
                    <a:pt x="67" y="205"/>
                  </a:lnTo>
                  <a:lnTo>
                    <a:pt x="89" y="238"/>
                  </a:lnTo>
                  <a:lnTo>
                    <a:pt x="119" y="271"/>
                  </a:lnTo>
                  <a:lnTo>
                    <a:pt x="153" y="301"/>
                  </a:lnTo>
                  <a:lnTo>
                    <a:pt x="194" y="331"/>
                  </a:lnTo>
                  <a:lnTo>
                    <a:pt x="242" y="354"/>
                  </a:lnTo>
                  <a:lnTo>
                    <a:pt x="294" y="374"/>
                  </a:lnTo>
                  <a:lnTo>
                    <a:pt x="357" y="391"/>
                  </a:lnTo>
                  <a:lnTo>
                    <a:pt x="365" y="364"/>
                  </a:lnTo>
                  <a:lnTo>
                    <a:pt x="365" y="364"/>
                  </a:lnTo>
                  <a:lnTo>
                    <a:pt x="305" y="347"/>
                  </a:lnTo>
                  <a:lnTo>
                    <a:pt x="257" y="331"/>
                  </a:lnTo>
                  <a:lnTo>
                    <a:pt x="212" y="308"/>
                  </a:lnTo>
                  <a:lnTo>
                    <a:pt x="175" y="281"/>
                  </a:lnTo>
                  <a:lnTo>
                    <a:pt x="141" y="251"/>
                  </a:lnTo>
                  <a:lnTo>
                    <a:pt x="115" y="222"/>
                  </a:lnTo>
                  <a:lnTo>
                    <a:pt x="93" y="192"/>
                  </a:lnTo>
                  <a:lnTo>
                    <a:pt x="74" y="162"/>
                  </a:lnTo>
                  <a:lnTo>
                    <a:pt x="63" y="132"/>
                  </a:lnTo>
                  <a:lnTo>
                    <a:pt x="52" y="102"/>
                  </a:lnTo>
                  <a:lnTo>
                    <a:pt x="37" y="53"/>
                  </a:lnTo>
                  <a:lnTo>
                    <a:pt x="33" y="16"/>
                  </a:lnTo>
                  <a:lnTo>
                    <a:pt x="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1" name="Freeform 61"/>
            <p:cNvSpPr>
              <a:spLocks/>
            </p:cNvSpPr>
            <p:nvPr/>
          </p:nvSpPr>
          <p:spPr bwMode="auto">
            <a:xfrm>
              <a:off x="2212" y="2200"/>
              <a:ext cx="234" cy="401"/>
            </a:xfrm>
            <a:custGeom>
              <a:avLst/>
              <a:gdLst/>
              <a:ahLst/>
              <a:cxnLst>
                <a:cxn ang="0">
                  <a:pos x="201" y="4"/>
                </a:cxn>
                <a:cxn ang="0">
                  <a:pos x="201" y="4"/>
                </a:cxn>
                <a:cxn ang="0">
                  <a:pos x="201" y="20"/>
                </a:cxn>
                <a:cxn ang="0">
                  <a:pos x="205" y="57"/>
                </a:cxn>
                <a:cxn ang="0">
                  <a:pos x="201" y="113"/>
                </a:cxn>
                <a:cxn ang="0">
                  <a:pos x="197" y="146"/>
                </a:cxn>
                <a:cxn ang="0">
                  <a:pos x="190" y="179"/>
                </a:cxn>
                <a:cxn ang="0">
                  <a:pos x="179" y="212"/>
                </a:cxn>
                <a:cxn ang="0">
                  <a:pos x="167" y="245"/>
                </a:cxn>
                <a:cxn ang="0">
                  <a:pos x="152" y="275"/>
                </a:cxn>
                <a:cxn ang="0">
                  <a:pos x="130" y="305"/>
                </a:cxn>
                <a:cxn ang="0">
                  <a:pos x="108" y="328"/>
                </a:cxn>
                <a:cxn ang="0">
                  <a:pos x="78" y="348"/>
                </a:cxn>
                <a:cxn ang="0">
                  <a:pos x="41" y="365"/>
                </a:cxn>
                <a:cxn ang="0">
                  <a:pos x="22" y="371"/>
                </a:cxn>
                <a:cxn ang="0">
                  <a:pos x="0" y="375"/>
                </a:cxn>
                <a:cxn ang="0">
                  <a:pos x="7" y="401"/>
                </a:cxn>
                <a:cxn ang="0">
                  <a:pos x="7" y="401"/>
                </a:cxn>
                <a:cxn ang="0">
                  <a:pos x="30" y="398"/>
                </a:cxn>
                <a:cxn ang="0">
                  <a:pos x="52" y="391"/>
                </a:cxn>
                <a:cxn ang="0">
                  <a:pos x="71" y="385"/>
                </a:cxn>
                <a:cxn ang="0">
                  <a:pos x="89" y="375"/>
                </a:cxn>
                <a:cxn ang="0">
                  <a:pos x="123" y="355"/>
                </a:cxn>
                <a:cxn ang="0">
                  <a:pos x="152" y="328"/>
                </a:cxn>
                <a:cxn ang="0">
                  <a:pos x="175" y="298"/>
                </a:cxn>
                <a:cxn ang="0">
                  <a:pos x="193" y="265"/>
                </a:cxn>
                <a:cxn ang="0">
                  <a:pos x="208" y="229"/>
                </a:cxn>
                <a:cxn ang="0">
                  <a:pos x="219" y="196"/>
                </a:cxn>
                <a:cxn ang="0">
                  <a:pos x="227" y="159"/>
                </a:cxn>
                <a:cxn ang="0">
                  <a:pos x="231" y="126"/>
                </a:cxn>
                <a:cxn ang="0">
                  <a:pos x="234" y="63"/>
                </a:cxn>
                <a:cxn ang="0">
                  <a:pos x="234" y="20"/>
                </a:cxn>
                <a:cxn ang="0">
                  <a:pos x="234" y="0"/>
                </a:cxn>
                <a:cxn ang="0">
                  <a:pos x="201" y="4"/>
                </a:cxn>
              </a:cxnLst>
              <a:rect l="0" t="0" r="r" b="b"/>
              <a:pathLst>
                <a:path w="234" h="401">
                  <a:moveTo>
                    <a:pt x="201" y="4"/>
                  </a:moveTo>
                  <a:lnTo>
                    <a:pt x="201" y="4"/>
                  </a:lnTo>
                  <a:lnTo>
                    <a:pt x="201" y="20"/>
                  </a:lnTo>
                  <a:lnTo>
                    <a:pt x="205" y="57"/>
                  </a:lnTo>
                  <a:lnTo>
                    <a:pt x="201" y="113"/>
                  </a:lnTo>
                  <a:lnTo>
                    <a:pt x="197" y="146"/>
                  </a:lnTo>
                  <a:lnTo>
                    <a:pt x="190" y="179"/>
                  </a:lnTo>
                  <a:lnTo>
                    <a:pt x="179" y="212"/>
                  </a:lnTo>
                  <a:lnTo>
                    <a:pt x="167" y="245"/>
                  </a:lnTo>
                  <a:lnTo>
                    <a:pt x="152" y="275"/>
                  </a:lnTo>
                  <a:lnTo>
                    <a:pt x="130" y="305"/>
                  </a:lnTo>
                  <a:lnTo>
                    <a:pt x="108" y="328"/>
                  </a:lnTo>
                  <a:lnTo>
                    <a:pt x="78" y="348"/>
                  </a:lnTo>
                  <a:lnTo>
                    <a:pt x="41" y="365"/>
                  </a:lnTo>
                  <a:lnTo>
                    <a:pt x="22" y="371"/>
                  </a:lnTo>
                  <a:lnTo>
                    <a:pt x="0" y="375"/>
                  </a:lnTo>
                  <a:lnTo>
                    <a:pt x="7" y="401"/>
                  </a:lnTo>
                  <a:lnTo>
                    <a:pt x="7" y="401"/>
                  </a:lnTo>
                  <a:lnTo>
                    <a:pt x="30" y="398"/>
                  </a:lnTo>
                  <a:lnTo>
                    <a:pt x="52" y="391"/>
                  </a:lnTo>
                  <a:lnTo>
                    <a:pt x="71" y="385"/>
                  </a:lnTo>
                  <a:lnTo>
                    <a:pt x="89" y="375"/>
                  </a:lnTo>
                  <a:lnTo>
                    <a:pt x="123" y="355"/>
                  </a:lnTo>
                  <a:lnTo>
                    <a:pt x="152" y="328"/>
                  </a:lnTo>
                  <a:lnTo>
                    <a:pt x="175" y="298"/>
                  </a:lnTo>
                  <a:lnTo>
                    <a:pt x="193" y="265"/>
                  </a:lnTo>
                  <a:lnTo>
                    <a:pt x="208" y="229"/>
                  </a:lnTo>
                  <a:lnTo>
                    <a:pt x="219" y="196"/>
                  </a:lnTo>
                  <a:lnTo>
                    <a:pt x="227" y="159"/>
                  </a:lnTo>
                  <a:lnTo>
                    <a:pt x="231" y="126"/>
                  </a:lnTo>
                  <a:lnTo>
                    <a:pt x="234" y="63"/>
                  </a:lnTo>
                  <a:lnTo>
                    <a:pt x="234" y="20"/>
                  </a:lnTo>
                  <a:lnTo>
                    <a:pt x="234" y="0"/>
                  </a:lnTo>
                  <a:lnTo>
                    <a:pt x="201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2" name="Freeform 62"/>
            <p:cNvSpPr>
              <a:spLocks/>
            </p:cNvSpPr>
            <p:nvPr/>
          </p:nvSpPr>
          <p:spPr bwMode="auto">
            <a:xfrm>
              <a:off x="2074" y="2442"/>
              <a:ext cx="45" cy="27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37" y="0"/>
                </a:cxn>
                <a:cxn ang="0">
                  <a:pos x="30" y="10"/>
                </a:cxn>
                <a:cxn ang="0">
                  <a:pos x="19" y="17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4" y="27"/>
                </a:cxn>
                <a:cxn ang="0">
                  <a:pos x="4" y="27"/>
                </a:cxn>
                <a:cxn ang="0">
                  <a:pos x="19" y="20"/>
                </a:cxn>
                <a:cxn ang="0">
                  <a:pos x="34" y="13"/>
                </a:cxn>
                <a:cxn ang="0">
                  <a:pos x="45" y="3"/>
                </a:cxn>
                <a:cxn ang="0">
                  <a:pos x="45" y="3"/>
                </a:cxn>
                <a:cxn ang="0">
                  <a:pos x="45" y="0"/>
                </a:cxn>
                <a:cxn ang="0">
                  <a:pos x="45" y="0"/>
                </a:cxn>
                <a:cxn ang="0">
                  <a:pos x="37" y="0"/>
                </a:cxn>
                <a:cxn ang="0">
                  <a:pos x="37" y="0"/>
                </a:cxn>
              </a:cxnLst>
              <a:rect l="0" t="0" r="r" b="b"/>
              <a:pathLst>
                <a:path w="45" h="27">
                  <a:moveTo>
                    <a:pt x="37" y="0"/>
                  </a:moveTo>
                  <a:lnTo>
                    <a:pt x="37" y="0"/>
                  </a:lnTo>
                  <a:lnTo>
                    <a:pt x="30" y="10"/>
                  </a:lnTo>
                  <a:lnTo>
                    <a:pt x="19" y="17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19" y="20"/>
                  </a:lnTo>
                  <a:lnTo>
                    <a:pt x="34" y="1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AO7 </a:t>
            </a:r>
            <a:r>
              <a:rPr lang="en-GB" dirty="0" smtClean="0"/>
              <a:t>Portfolio </a:t>
            </a:r>
            <a:r>
              <a:rPr lang="en-GB" dirty="0" smtClean="0"/>
              <a:t>Evidence (Part 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en-GB" dirty="0" smtClean="0"/>
              <a:t>Produce an Evaluation covering all of the following points (part 1 and 2).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b="1" u="sng" dirty="0" smtClean="0"/>
              <a:t>Carrying out the Research</a:t>
            </a:r>
            <a:r>
              <a:rPr lang="en-GB" dirty="0" smtClean="0"/>
              <a:t>: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Evaluate the following:</a:t>
            </a:r>
            <a:endParaRPr lang="en-GB" dirty="0" smtClean="0"/>
          </a:p>
          <a:p>
            <a:pPr lvl="2">
              <a:buFont typeface="Wingdings" pitchFamily="2" charset="2"/>
              <a:buChar char="ü"/>
            </a:pPr>
            <a:r>
              <a:rPr lang="en-GB" dirty="0" smtClean="0"/>
              <a:t>Effectiveness of search engines used</a:t>
            </a:r>
          </a:p>
          <a:p>
            <a:pPr lvl="2">
              <a:buFont typeface="Wingdings" pitchFamily="2" charset="2"/>
              <a:buChar char="ü"/>
            </a:pPr>
            <a:r>
              <a:rPr lang="en-GB" dirty="0" smtClean="0"/>
              <a:t>Search criteria</a:t>
            </a:r>
          </a:p>
          <a:p>
            <a:pPr lvl="2">
              <a:buFont typeface="Wingdings" pitchFamily="2" charset="2"/>
              <a:buChar char="ü"/>
            </a:pPr>
            <a:r>
              <a:rPr lang="en-GB" dirty="0" smtClean="0"/>
              <a:t>Sources of information used and the quality of the information found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Compare Internet and Non-Internet sources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 lvl="1">
              <a:buFont typeface="Wingdings" pitchFamily="2" charset="2"/>
              <a:buChar char="ü"/>
            </a:pPr>
            <a:endParaRPr lang="en-GB" dirty="0" smtClean="0"/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AO7 </a:t>
            </a:r>
            <a:r>
              <a:rPr lang="en-GB" dirty="0" smtClean="0"/>
              <a:t>Portfolio </a:t>
            </a:r>
            <a:r>
              <a:rPr lang="en-GB" dirty="0" smtClean="0"/>
              <a:t>Evidence (Part 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n-GB" b="1" u="sng" dirty="0" smtClean="0"/>
              <a:t>Final Product</a:t>
            </a:r>
            <a:r>
              <a:rPr lang="en-GB" dirty="0" smtClean="0"/>
              <a:t>: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Evaluate the suitability of the final product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Compare the final product against the success criteria identified in AO1.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b="1" u="sng" dirty="0" smtClean="0"/>
              <a:t>Working Collaboratively</a:t>
            </a:r>
            <a:r>
              <a:rPr lang="en-GB" dirty="0" smtClean="0"/>
              <a:t>: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Evaluate the use of collaborative tools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Explain changes you would make in </a:t>
            </a:r>
            <a:r>
              <a:rPr lang="en-GB" smtClean="0"/>
              <a:t>using the tools </a:t>
            </a:r>
            <a:r>
              <a:rPr lang="en-GB" dirty="0" smtClean="0"/>
              <a:t>when attempting a similar task in future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Evaluate the contribution of other group members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Evaluate the effectiveness of the group as a whole and your own effectiveness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 lvl="1">
              <a:buFont typeface="Wingdings" pitchFamily="2" charset="2"/>
              <a:buChar char="ü"/>
            </a:pPr>
            <a:endParaRPr lang="en-GB" dirty="0" smtClean="0"/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1269</TotalTime>
  <Words>165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Verdana</vt:lpstr>
      <vt:lpstr>Wingdings</vt:lpstr>
      <vt:lpstr>aaaiight!</vt:lpstr>
      <vt:lpstr>Calibri</vt:lpstr>
      <vt:lpstr>Office Theme</vt:lpstr>
      <vt:lpstr>AO7 – Review and Evaluate</vt:lpstr>
      <vt:lpstr>Individual Task</vt:lpstr>
      <vt:lpstr>AO7 Portfolio Evidence (Part 1)</vt:lpstr>
      <vt:lpstr>AO7 Portfolio Evidence (Part 2)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 Maddams</dc:creator>
  <cp:lastModifiedBy>Nicki Maddams</cp:lastModifiedBy>
  <cp:revision>56</cp:revision>
  <dcterms:created xsi:type="dcterms:W3CDTF">2008-01-23T22:18:15Z</dcterms:created>
  <dcterms:modified xsi:type="dcterms:W3CDTF">2009-04-08T15:44:03Z</dcterms:modified>
</cp:coreProperties>
</file>